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147470514" r:id="rId2"/>
    <p:sldId id="807" r:id="rId3"/>
    <p:sldId id="805" r:id="rId4"/>
    <p:sldId id="800" r:id="rId5"/>
    <p:sldId id="801" r:id="rId6"/>
    <p:sldId id="802" r:id="rId7"/>
    <p:sldId id="809" r:id="rId8"/>
    <p:sldId id="2147470515" r:id="rId9"/>
    <p:sldId id="808" r:id="rId10"/>
    <p:sldId id="806" r:id="rId11"/>
    <p:sldId id="2147470513" r:id="rId12"/>
  </p:sldIdLst>
  <p:sldSz cx="9144000" cy="5143500" type="screen16x9"/>
  <p:notesSz cx="6858000" cy="9144000"/>
  <p:embeddedFontLst>
    <p:embeddedFont>
      <p:font typeface="Aptos Light" panose="020B0004020202020204" pitchFamily="34" charset="0"/>
      <p:regular r:id="rId15"/>
      <p:italic r:id="rId16"/>
    </p:embeddedFont>
    <p:embeddedFont>
      <p:font typeface="HP Simplified" panose="020B0604020202020204" charset="0"/>
      <p:regular r:id="rId17"/>
      <p:bold r:id="rId18"/>
      <p:italic r:id="rId19"/>
      <p:boldItalic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žanginės skaidrės" id="{6AA4A592-09C2-4BDA-AEE8-680958EFE34D}">
          <p14:sldIdLst>
            <p14:sldId id="2147470514"/>
            <p14:sldId id="807"/>
            <p14:sldId id="805"/>
            <p14:sldId id="800"/>
            <p14:sldId id="801"/>
            <p14:sldId id="802"/>
            <p14:sldId id="809"/>
            <p14:sldId id="2147470515"/>
            <p14:sldId id="808"/>
            <p14:sldId id="806"/>
            <p14:sldId id="2147470513"/>
          </p14:sldIdLst>
        </p14:section>
        <p14:section name="Turinio, skiriamosios skaidrės" id="{E6AD65FF-08BB-48F5-B08E-1BD4FAF73C5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79C"/>
    <a:srgbClr val="1C4152"/>
    <a:srgbClr val="FF3300"/>
    <a:srgbClr val="FFFFFF"/>
    <a:srgbClr val="C8B24C"/>
    <a:srgbClr val="88862C"/>
    <a:srgbClr val="161F28"/>
    <a:srgbClr val="2D3E50"/>
    <a:srgbClr val="081C2A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95F5C4-8899-4564-A7D9-E24B99928D3B}" v="27" dt="2026-05-29T04:50:08.619"/>
    <p1510:client id="{D581FB18-A4AC-4C58-981A-B0AE40B8E2FF}" v="3" dt="2026-05-28T11:37:50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76634" autoAdjust="0"/>
  </p:normalViewPr>
  <p:slideViewPr>
    <p:cSldViewPr>
      <p:cViewPr varScale="1">
        <p:scale>
          <a:sx n="83" d="100"/>
          <a:sy n="83" d="100"/>
        </p:scale>
        <p:origin x="1690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ina Baranauskaitė" userId="e7fd28f7-1a9b-438b-a3d8-f44c3dd0fc25" providerId="ADAL" clId="{E09519B0-FCC7-49F9-9BE4-7D7D84E3E083}"/>
    <pc:docChg chg="custSel addSld modSld modSection">
      <pc:chgData name="Evelina Baranauskaitė" userId="e7fd28f7-1a9b-438b-a3d8-f44c3dd0fc25" providerId="ADAL" clId="{E09519B0-FCC7-49F9-9BE4-7D7D84E3E083}" dt="2026-05-28T11:38:18.625" v="45" actId="1076"/>
      <pc:docMkLst>
        <pc:docMk/>
      </pc:docMkLst>
      <pc:sldChg chg="modSp">
        <pc:chgData name="Evelina Baranauskaitė" userId="e7fd28f7-1a9b-438b-a3d8-f44c3dd0fc25" providerId="ADAL" clId="{E09519B0-FCC7-49F9-9BE4-7D7D84E3E083}" dt="2026-05-28T11:34:36.983" v="7" actId="255"/>
        <pc:sldMkLst>
          <pc:docMk/>
          <pc:sldMk cId="1461307993" sldId="544"/>
        </pc:sldMkLst>
        <pc:spChg chg="mod">
          <ac:chgData name="Evelina Baranauskaitė" userId="e7fd28f7-1a9b-438b-a3d8-f44c3dd0fc25" providerId="ADAL" clId="{E09519B0-FCC7-49F9-9BE4-7D7D84E3E083}" dt="2026-05-28T11:34:36.983" v="7" actId="255"/>
          <ac:spMkLst>
            <pc:docMk/>
            <pc:sldMk cId="1461307993" sldId="544"/>
            <ac:spMk id="5" creationId="{00000000-0000-0000-0000-000000000000}"/>
          </ac:spMkLst>
        </pc:spChg>
      </pc:sldChg>
      <pc:sldChg chg="addSp delSp modSp mod">
        <pc:chgData name="Evelina Baranauskaitė" userId="e7fd28f7-1a9b-438b-a3d8-f44c3dd0fc25" providerId="ADAL" clId="{E09519B0-FCC7-49F9-9BE4-7D7D84E3E083}" dt="2026-05-28T11:37:15.100" v="13" actId="1076"/>
        <pc:sldMkLst>
          <pc:docMk/>
          <pc:sldMk cId="2495347548" sldId="808"/>
        </pc:sldMkLst>
        <pc:picChg chg="add mod">
          <ac:chgData name="Evelina Baranauskaitė" userId="e7fd28f7-1a9b-438b-a3d8-f44c3dd0fc25" providerId="ADAL" clId="{E09519B0-FCC7-49F9-9BE4-7D7D84E3E083}" dt="2026-05-28T11:37:01.967" v="11" actId="1076"/>
          <ac:picMkLst>
            <pc:docMk/>
            <pc:sldMk cId="2495347548" sldId="808"/>
            <ac:picMk id="4" creationId="{C71FB40B-2591-37C2-9A99-AB8CD9925ED6}"/>
          </ac:picMkLst>
        </pc:picChg>
        <pc:picChg chg="add mod">
          <ac:chgData name="Evelina Baranauskaitė" userId="e7fd28f7-1a9b-438b-a3d8-f44c3dd0fc25" providerId="ADAL" clId="{E09519B0-FCC7-49F9-9BE4-7D7D84E3E083}" dt="2026-05-28T11:37:15.100" v="13" actId="1076"/>
          <ac:picMkLst>
            <pc:docMk/>
            <pc:sldMk cId="2495347548" sldId="808"/>
            <ac:picMk id="6" creationId="{55AB01BF-6B1C-BE44-41CD-C1CD93F6AC95}"/>
          </ac:picMkLst>
        </pc:picChg>
        <pc:picChg chg="del">
          <ac:chgData name="Evelina Baranauskaitė" userId="e7fd28f7-1a9b-438b-a3d8-f44c3dd0fc25" providerId="ADAL" clId="{E09519B0-FCC7-49F9-9BE4-7D7D84E3E083}" dt="2026-05-28T11:36:50.708" v="8" actId="478"/>
          <ac:picMkLst>
            <pc:docMk/>
            <pc:sldMk cId="2495347548" sldId="808"/>
            <ac:picMk id="7" creationId="{460E385F-5DD3-DA07-CD43-1495D0B426CF}"/>
          </ac:picMkLst>
        </pc:picChg>
      </pc:sldChg>
      <pc:sldChg chg="addSp delSp modSp mod">
        <pc:chgData name="Evelina Baranauskaitė" userId="e7fd28f7-1a9b-438b-a3d8-f44c3dd0fc25" providerId="ADAL" clId="{E09519B0-FCC7-49F9-9BE4-7D7D84E3E083}" dt="2026-05-28T11:33:52.482" v="5" actId="1076"/>
        <pc:sldMkLst>
          <pc:docMk/>
          <pc:sldMk cId="3453920601" sldId="809"/>
        </pc:sldMkLst>
        <pc:picChg chg="add mod modCrop">
          <ac:chgData name="Evelina Baranauskaitė" userId="e7fd28f7-1a9b-438b-a3d8-f44c3dd0fc25" providerId="ADAL" clId="{E09519B0-FCC7-49F9-9BE4-7D7D84E3E083}" dt="2026-05-28T11:33:39.489" v="3" actId="1076"/>
          <ac:picMkLst>
            <pc:docMk/>
            <pc:sldMk cId="3453920601" sldId="809"/>
            <ac:picMk id="4" creationId="{DBA3D36B-3DEE-3608-9DC5-60FB7333F106}"/>
          </ac:picMkLst>
        </pc:picChg>
        <pc:picChg chg="add mod">
          <ac:chgData name="Evelina Baranauskaitė" userId="e7fd28f7-1a9b-438b-a3d8-f44c3dd0fc25" providerId="ADAL" clId="{E09519B0-FCC7-49F9-9BE4-7D7D84E3E083}" dt="2026-05-28T11:33:52.482" v="5" actId="1076"/>
          <ac:picMkLst>
            <pc:docMk/>
            <pc:sldMk cId="3453920601" sldId="809"/>
            <ac:picMk id="6" creationId="{3ADAD718-5A3E-52B8-384E-D796CB3231D5}"/>
          </ac:picMkLst>
        </pc:picChg>
        <pc:picChg chg="del">
          <ac:chgData name="Evelina Baranauskaitė" userId="e7fd28f7-1a9b-438b-a3d8-f44c3dd0fc25" providerId="ADAL" clId="{E09519B0-FCC7-49F9-9BE4-7D7D84E3E083}" dt="2026-05-28T11:33:04.941" v="0" actId="478"/>
          <ac:picMkLst>
            <pc:docMk/>
            <pc:sldMk cId="3453920601" sldId="809"/>
            <ac:picMk id="7" creationId="{0E28C33D-F377-D023-A6C0-223195A58794}"/>
          </ac:picMkLst>
        </pc:picChg>
      </pc:sldChg>
      <pc:sldChg chg="addSp delSp modSp new mod">
        <pc:chgData name="Evelina Baranauskaitė" userId="e7fd28f7-1a9b-438b-a3d8-f44c3dd0fc25" providerId="ADAL" clId="{E09519B0-FCC7-49F9-9BE4-7D7D84E3E083}" dt="2026-05-28T11:38:18.625" v="45" actId="1076"/>
        <pc:sldMkLst>
          <pc:docMk/>
          <pc:sldMk cId="343883599" sldId="810"/>
        </pc:sldMkLst>
        <pc:spChg chg="del">
          <ac:chgData name="Evelina Baranauskaitė" userId="e7fd28f7-1a9b-438b-a3d8-f44c3dd0fc25" providerId="ADAL" clId="{E09519B0-FCC7-49F9-9BE4-7D7D84E3E083}" dt="2026-05-28T11:38:01.654" v="42" actId="478"/>
          <ac:spMkLst>
            <pc:docMk/>
            <pc:sldMk cId="343883599" sldId="810"/>
            <ac:spMk id="2" creationId="{F0ED2630-F968-9165-D6A6-BE768A67EB15}"/>
          </ac:spMkLst>
        </pc:spChg>
        <pc:spChg chg="mod">
          <ac:chgData name="Evelina Baranauskaitė" userId="e7fd28f7-1a9b-438b-a3d8-f44c3dd0fc25" providerId="ADAL" clId="{E09519B0-FCC7-49F9-9BE4-7D7D84E3E083}" dt="2026-05-28T11:38:06.439" v="43" actId="1076"/>
          <ac:spMkLst>
            <pc:docMk/>
            <pc:sldMk cId="343883599" sldId="810"/>
            <ac:spMk id="3" creationId="{C594BD9A-3CFC-685C-4A31-4142429719EC}"/>
          </ac:spMkLst>
        </pc:spChg>
        <pc:spChg chg="del">
          <ac:chgData name="Evelina Baranauskaitė" userId="e7fd28f7-1a9b-438b-a3d8-f44c3dd0fc25" providerId="ADAL" clId="{E09519B0-FCC7-49F9-9BE4-7D7D84E3E083}" dt="2026-05-28T11:37:59.350" v="40" actId="478"/>
          <ac:spMkLst>
            <pc:docMk/>
            <pc:sldMk cId="343883599" sldId="810"/>
            <ac:spMk id="4" creationId="{E484BF0F-E579-9298-E24E-EAE1EE9FAFC2}"/>
          </ac:spMkLst>
        </pc:spChg>
        <pc:spChg chg="del">
          <ac:chgData name="Evelina Baranauskaitė" userId="e7fd28f7-1a9b-438b-a3d8-f44c3dd0fc25" providerId="ADAL" clId="{E09519B0-FCC7-49F9-9BE4-7D7D84E3E083}" dt="2026-05-28T11:38:00.764" v="41" actId="478"/>
          <ac:spMkLst>
            <pc:docMk/>
            <pc:sldMk cId="343883599" sldId="810"/>
            <ac:spMk id="5" creationId="{EDA83B4D-014C-9AEF-50BA-4912A1AEE02C}"/>
          </ac:spMkLst>
        </pc:spChg>
        <pc:picChg chg="add mod">
          <ac:chgData name="Evelina Baranauskaitė" userId="e7fd28f7-1a9b-438b-a3d8-f44c3dd0fc25" providerId="ADAL" clId="{E09519B0-FCC7-49F9-9BE4-7D7D84E3E083}" dt="2026-05-28T11:38:18.625" v="45" actId="1076"/>
          <ac:picMkLst>
            <pc:docMk/>
            <pc:sldMk cId="343883599" sldId="810"/>
            <ac:picMk id="7" creationId="{783051B4-A62E-179E-13E9-D253C4FD5407}"/>
          </ac:picMkLst>
        </pc:picChg>
      </pc:sldChg>
    </pc:docChg>
  </pc:docChgLst>
  <pc:docChgLst>
    <pc:chgData name="Almutė Globienė" userId="d782fe2e-a507-4196-b79a-463d40e9205c" providerId="ADAL" clId="{53EFD1BC-BBED-4DC7-9474-5A667CA5AF65}"/>
    <pc:docChg chg="undo custSel modSld">
      <pc:chgData name="Almutė Globienė" userId="d782fe2e-a507-4196-b79a-463d40e9205c" providerId="ADAL" clId="{53EFD1BC-BBED-4DC7-9474-5A667CA5AF65}" dt="2026-05-29T04:52:40.282" v="332"/>
      <pc:docMkLst>
        <pc:docMk/>
      </pc:docMkLst>
      <pc:sldChg chg="modNotesTx">
        <pc:chgData name="Almutė Globienė" userId="d782fe2e-a507-4196-b79a-463d40e9205c" providerId="ADAL" clId="{53EFD1BC-BBED-4DC7-9474-5A667CA5AF65}" dt="2026-05-29T04:43:36.915" v="320" actId="20577"/>
        <pc:sldMkLst>
          <pc:docMk/>
          <pc:sldMk cId="2157495472" sldId="800"/>
        </pc:sldMkLst>
      </pc:sldChg>
      <pc:sldChg chg="modNotesTx">
        <pc:chgData name="Almutė Globienė" userId="d782fe2e-a507-4196-b79a-463d40e9205c" providerId="ADAL" clId="{53EFD1BC-BBED-4DC7-9474-5A667CA5AF65}" dt="2026-05-29T04:45:35.981" v="325"/>
        <pc:sldMkLst>
          <pc:docMk/>
          <pc:sldMk cId="2114344443" sldId="801"/>
        </pc:sldMkLst>
      </pc:sldChg>
      <pc:sldChg chg="modNotesTx">
        <pc:chgData name="Almutė Globienė" userId="d782fe2e-a507-4196-b79a-463d40e9205c" providerId="ADAL" clId="{53EFD1BC-BBED-4DC7-9474-5A667CA5AF65}" dt="2026-05-29T04:46:49.509" v="326"/>
        <pc:sldMkLst>
          <pc:docMk/>
          <pc:sldMk cId="1354198535" sldId="802"/>
        </pc:sldMkLst>
      </pc:sldChg>
      <pc:sldChg chg="modNotesTx">
        <pc:chgData name="Almutė Globienė" userId="d782fe2e-a507-4196-b79a-463d40e9205c" providerId="ADAL" clId="{53EFD1BC-BBED-4DC7-9474-5A667CA5AF65}" dt="2026-05-29T04:18:14.261" v="96"/>
        <pc:sldMkLst>
          <pc:docMk/>
          <pc:sldMk cId="1566011148" sldId="805"/>
        </pc:sldMkLst>
      </pc:sldChg>
      <pc:sldChg chg="modNotesTx">
        <pc:chgData name="Almutė Globienė" userId="d782fe2e-a507-4196-b79a-463d40e9205c" providerId="ADAL" clId="{53EFD1BC-BBED-4DC7-9474-5A667CA5AF65}" dt="2026-05-29T04:51:22.928" v="331"/>
        <pc:sldMkLst>
          <pc:docMk/>
          <pc:sldMk cId="3460769652" sldId="806"/>
        </pc:sldMkLst>
      </pc:sldChg>
      <pc:sldChg chg="modNotesTx">
        <pc:chgData name="Almutė Globienė" userId="d782fe2e-a507-4196-b79a-463d40e9205c" providerId="ADAL" clId="{53EFD1BC-BBED-4DC7-9474-5A667CA5AF65}" dt="2026-05-29T03:53:47.962" v="27" actId="20577"/>
        <pc:sldMkLst>
          <pc:docMk/>
          <pc:sldMk cId="2771170806" sldId="807"/>
        </pc:sldMkLst>
      </pc:sldChg>
      <pc:sldChg chg="modNotesTx">
        <pc:chgData name="Almutė Globienė" userId="d782fe2e-a507-4196-b79a-463d40e9205c" providerId="ADAL" clId="{53EFD1BC-BBED-4DC7-9474-5A667CA5AF65}" dt="2026-05-29T04:48:47.306" v="328" actId="20577"/>
        <pc:sldMkLst>
          <pc:docMk/>
          <pc:sldMk cId="3453920601" sldId="809"/>
        </pc:sldMkLst>
      </pc:sldChg>
      <pc:sldChg chg="modNotesTx">
        <pc:chgData name="Almutė Globienė" userId="d782fe2e-a507-4196-b79a-463d40e9205c" providerId="ADAL" clId="{53EFD1BC-BBED-4DC7-9474-5A667CA5AF65}" dt="2026-05-29T04:52:40.282" v="332"/>
        <pc:sldMkLst>
          <pc:docMk/>
          <pc:sldMk cId="3172022314" sldId="2147470513"/>
        </pc:sldMkLst>
      </pc:sldChg>
      <pc:sldChg chg="modNotesTx">
        <pc:chgData name="Almutė Globienė" userId="d782fe2e-a507-4196-b79a-463d40e9205c" providerId="ADAL" clId="{53EFD1BC-BBED-4DC7-9474-5A667CA5AF65}" dt="2026-05-29T03:43:42.269" v="20" actId="113"/>
        <pc:sldMkLst>
          <pc:docMk/>
          <pc:sldMk cId="1473635682" sldId="2147470514"/>
        </pc:sldMkLst>
      </pc:sldChg>
      <pc:sldChg chg="modNotesTx">
        <pc:chgData name="Almutė Globienė" userId="d782fe2e-a507-4196-b79a-463d40e9205c" providerId="ADAL" clId="{53EFD1BC-BBED-4DC7-9474-5A667CA5AF65}" dt="2026-05-29T04:35:00.193" v="314" actId="20577"/>
        <pc:sldMkLst>
          <pc:docMk/>
          <pc:sldMk cId="359751354" sldId="214747051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6/1/2026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10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24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7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20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>
              <a:lnSpc>
                <a:spcPts val="1500"/>
              </a:lnSpc>
              <a:buNone/>
            </a:pPr>
            <a:endParaRPr lang="lt-LT" b="0" i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12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BE44E-2AC9-AFB2-44D9-BDF503B55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248438-BC57-F4BB-036B-9CC0E2517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52416-0BEE-EFB3-AD31-EE6791832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4D7B0-73A7-6CAE-AE23-D5C2756B4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2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91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92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92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79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19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6836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sp>
        <p:nvSpPr>
          <p:cNvPr id="48" name="Oval 47"/>
          <p:cNvSpPr/>
          <p:nvPr userDrawn="1"/>
        </p:nvSpPr>
        <p:spPr>
          <a:xfrm>
            <a:off x="641158" y="1625800"/>
            <a:ext cx="1521994" cy="15219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765868" y="1750510"/>
            <a:ext cx="1272574" cy="127257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91123" y="3239772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91123" y="3520723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Oval 34"/>
          <p:cNvSpPr/>
          <p:nvPr userDrawn="1"/>
        </p:nvSpPr>
        <p:spPr>
          <a:xfrm>
            <a:off x="2787426" y="1625800"/>
            <a:ext cx="1521994" cy="152199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912136" y="1750510"/>
            <a:ext cx="1272574" cy="127257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637391" y="3239772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637391" y="3520723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Oval 51"/>
          <p:cNvSpPr/>
          <p:nvPr userDrawn="1"/>
        </p:nvSpPr>
        <p:spPr>
          <a:xfrm>
            <a:off x="4894505" y="1625800"/>
            <a:ext cx="1521994" cy="1521994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3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5019215" y="1750510"/>
            <a:ext cx="1272574" cy="127257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744470" y="3239772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744470" y="3520723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Oval 60"/>
          <p:cNvSpPr/>
          <p:nvPr userDrawn="1"/>
        </p:nvSpPr>
        <p:spPr>
          <a:xfrm>
            <a:off x="6996229" y="1625800"/>
            <a:ext cx="1521994" cy="152199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2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7120939" y="1750510"/>
            <a:ext cx="1272574" cy="127257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846194" y="3239772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846194" y="3520723"/>
            <a:ext cx="1822064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3079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3" grpId="0" animBg="1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animBg="1"/>
      <p:bldP spid="6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sp>
        <p:nvSpPr>
          <p:cNvPr id="48" name="Diamond 47"/>
          <p:cNvSpPr/>
          <p:nvPr userDrawn="1"/>
        </p:nvSpPr>
        <p:spPr>
          <a:xfrm>
            <a:off x="390525" y="1625800"/>
            <a:ext cx="1521994" cy="1521994"/>
          </a:xfrm>
          <a:prstGeom prst="diamond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15235" y="1750510"/>
            <a:ext cx="1272574" cy="1272574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44324" y="3239772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44324" y="3520723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Diamond 34"/>
          <p:cNvSpPr/>
          <p:nvPr userDrawn="1"/>
        </p:nvSpPr>
        <p:spPr>
          <a:xfrm>
            <a:off x="2143125" y="1625800"/>
            <a:ext cx="1521994" cy="1521994"/>
          </a:xfrm>
          <a:prstGeom prst="diamon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267835" y="1750510"/>
            <a:ext cx="1272574" cy="1272574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196924" y="3239772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196924" y="3520723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Diamond 51"/>
          <p:cNvSpPr/>
          <p:nvPr userDrawn="1"/>
        </p:nvSpPr>
        <p:spPr>
          <a:xfrm>
            <a:off x="3867150" y="1625800"/>
            <a:ext cx="1521994" cy="1521994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3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3991860" y="1750510"/>
            <a:ext cx="1272574" cy="1272574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920949" y="3239772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920949" y="3520723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Diamond 60"/>
          <p:cNvSpPr/>
          <p:nvPr userDrawn="1"/>
        </p:nvSpPr>
        <p:spPr>
          <a:xfrm>
            <a:off x="5562600" y="1625800"/>
            <a:ext cx="1521994" cy="1521994"/>
          </a:xfrm>
          <a:prstGeom prst="diamond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2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5687310" y="1750510"/>
            <a:ext cx="1272574" cy="1272574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5616399" y="3239772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16399" y="3520723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Diamond 45"/>
          <p:cNvSpPr/>
          <p:nvPr userDrawn="1"/>
        </p:nvSpPr>
        <p:spPr>
          <a:xfrm>
            <a:off x="7238115" y="1625800"/>
            <a:ext cx="1521994" cy="1521994"/>
          </a:xfrm>
          <a:prstGeom prst="diamond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7362825" y="1750510"/>
            <a:ext cx="1272574" cy="1272574"/>
          </a:xfrm>
          <a:prstGeom prst="diamond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7291914" y="3239772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291914" y="3520723"/>
            <a:ext cx="1414396" cy="2956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386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3" grpId="0" animBg="1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animBg="1"/>
      <p:bldP spid="6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5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 rot="16200000">
            <a:off x="1727078" y="56591"/>
            <a:ext cx="1592782" cy="3792262"/>
          </a:xfrm>
          <a:prstGeom prst="roundRect">
            <a:avLst>
              <a:gd name="adj" fmla="val 5960"/>
            </a:avLst>
          </a:prstGeom>
          <a:gradFill flip="none" rotWithShape="1">
            <a:gsLst>
              <a:gs pos="0">
                <a:schemeClr val="tx2">
                  <a:lumMod val="25000"/>
                  <a:lumOff val="75000"/>
                  <a:tint val="66000"/>
                  <a:satMod val="160000"/>
                </a:schemeClr>
              </a:gs>
              <a:gs pos="50000">
                <a:schemeClr val="tx2">
                  <a:lumMod val="25000"/>
                  <a:lumOff val="75000"/>
                  <a:tint val="44500"/>
                  <a:satMod val="160000"/>
                </a:schemeClr>
              </a:gs>
              <a:gs pos="100000">
                <a:schemeClr val="tx2">
                  <a:lumMod val="25000"/>
                  <a:lumOff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837797" y="1314346"/>
            <a:ext cx="1276750" cy="1276750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/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911983" y="1388532"/>
            <a:ext cx="1128378" cy="112837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285587" y="1396080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285587" y="1618759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2270762" y="1824714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Rounded Rectangle 46"/>
          <p:cNvSpPr/>
          <p:nvPr userDrawn="1"/>
        </p:nvSpPr>
        <p:spPr>
          <a:xfrm rot="5400000" flipH="1">
            <a:off x="5824140" y="56591"/>
            <a:ext cx="1592782" cy="3792262"/>
          </a:xfrm>
          <a:prstGeom prst="roundRect">
            <a:avLst>
              <a:gd name="adj" fmla="val 5960"/>
            </a:avLst>
          </a:prstGeom>
          <a:gradFill flip="none" rotWithShape="1">
            <a:gsLst>
              <a:gs pos="0">
                <a:schemeClr val="tx2">
                  <a:lumMod val="25000"/>
                  <a:lumOff val="75000"/>
                  <a:tint val="66000"/>
                  <a:satMod val="160000"/>
                </a:schemeClr>
              </a:gs>
              <a:gs pos="50000">
                <a:schemeClr val="tx2">
                  <a:lumMod val="25000"/>
                  <a:lumOff val="75000"/>
                  <a:tint val="44500"/>
                  <a:satMod val="160000"/>
                </a:schemeClr>
              </a:gs>
              <a:gs pos="100000">
                <a:schemeClr val="tx2">
                  <a:lumMod val="25000"/>
                  <a:lumOff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 userDrawn="1"/>
        </p:nvSpPr>
        <p:spPr>
          <a:xfrm>
            <a:off x="7019525" y="1314346"/>
            <a:ext cx="1276750" cy="1276750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/>
          </a:p>
        </p:txBody>
      </p:sp>
      <p:sp>
        <p:nvSpPr>
          <p:cNvPr id="7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093711" y="1388532"/>
            <a:ext cx="1128378" cy="112837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024975" y="1396080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024975" y="1618759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5010150" y="1824714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Rounded Rectangle 76"/>
          <p:cNvSpPr/>
          <p:nvPr userDrawn="1"/>
        </p:nvSpPr>
        <p:spPr>
          <a:xfrm rot="16200000">
            <a:off x="1727078" y="1824435"/>
            <a:ext cx="1592782" cy="3792262"/>
          </a:xfrm>
          <a:prstGeom prst="roundRect">
            <a:avLst>
              <a:gd name="adj" fmla="val 5960"/>
            </a:avLst>
          </a:prstGeom>
          <a:gradFill flip="none" rotWithShape="1">
            <a:gsLst>
              <a:gs pos="0">
                <a:schemeClr val="tx2">
                  <a:lumMod val="25000"/>
                  <a:lumOff val="75000"/>
                  <a:tint val="66000"/>
                  <a:satMod val="160000"/>
                </a:schemeClr>
              </a:gs>
              <a:gs pos="50000">
                <a:schemeClr val="tx2">
                  <a:lumMod val="25000"/>
                  <a:lumOff val="75000"/>
                  <a:tint val="44500"/>
                  <a:satMod val="160000"/>
                </a:schemeClr>
              </a:gs>
              <a:gs pos="100000">
                <a:schemeClr val="tx2">
                  <a:lumMod val="25000"/>
                  <a:lumOff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 userDrawn="1"/>
        </p:nvSpPr>
        <p:spPr>
          <a:xfrm>
            <a:off x="837797" y="3082190"/>
            <a:ext cx="1276750" cy="1276750"/>
          </a:xfrm>
          <a:prstGeom prst="ellipse">
            <a:avLst/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/>
          </a:p>
        </p:txBody>
      </p:sp>
      <p:sp>
        <p:nvSpPr>
          <p:cNvPr id="96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911983" y="3156376"/>
            <a:ext cx="1128378" cy="112837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2285587" y="3147016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9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285587" y="3369695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2270762" y="3575650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4" name="Rounded Rectangle 103"/>
          <p:cNvSpPr/>
          <p:nvPr userDrawn="1"/>
        </p:nvSpPr>
        <p:spPr>
          <a:xfrm rot="5400000" flipH="1">
            <a:off x="5824140" y="1824435"/>
            <a:ext cx="1592782" cy="3792262"/>
          </a:xfrm>
          <a:prstGeom prst="roundRect">
            <a:avLst>
              <a:gd name="adj" fmla="val 5960"/>
            </a:avLst>
          </a:prstGeom>
          <a:gradFill flip="none" rotWithShape="1">
            <a:gsLst>
              <a:gs pos="0">
                <a:schemeClr val="tx2">
                  <a:lumMod val="25000"/>
                  <a:lumOff val="75000"/>
                  <a:tint val="66000"/>
                  <a:satMod val="160000"/>
                </a:schemeClr>
              </a:gs>
              <a:gs pos="50000">
                <a:schemeClr val="tx2">
                  <a:lumMod val="25000"/>
                  <a:lumOff val="75000"/>
                  <a:tint val="44500"/>
                  <a:satMod val="160000"/>
                </a:schemeClr>
              </a:gs>
              <a:gs pos="100000">
                <a:schemeClr val="tx2">
                  <a:lumMod val="25000"/>
                  <a:lumOff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 userDrawn="1"/>
        </p:nvSpPr>
        <p:spPr>
          <a:xfrm>
            <a:off x="7019525" y="3082190"/>
            <a:ext cx="1276750" cy="1276750"/>
          </a:xfrm>
          <a:prstGeom prst="ellipse">
            <a:avLst/>
          </a:pr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/>
          </a:p>
        </p:txBody>
      </p:sp>
      <p:sp>
        <p:nvSpPr>
          <p:cNvPr id="116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7093711" y="3156376"/>
            <a:ext cx="1128378" cy="112837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024975" y="3147016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118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5024975" y="3369695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9" name="Text Placeholder 3"/>
          <p:cNvSpPr>
            <a:spLocks noGrp="1"/>
          </p:cNvSpPr>
          <p:nvPr>
            <p:ph type="body" sz="half" idx="28" hasCustomPrompt="1"/>
          </p:nvPr>
        </p:nvSpPr>
        <p:spPr>
          <a:xfrm>
            <a:off x="5010150" y="3575650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animBg="1"/>
      <p:bldP spid="72" grpId="0" animBg="1"/>
      <p:bldP spid="7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animBg="1"/>
      <p:bldP spid="96" grpId="0" animBg="1"/>
      <p:bldP spid="9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" grpId="0" animBg="1"/>
      <p:bldP spid="105" grpId="0" animBg="1"/>
      <p:bldP spid="116" grpId="0" animBg="1"/>
      <p:bldP spid="11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 rot="16200000">
            <a:off x="1727078" y="56591"/>
            <a:ext cx="1592782" cy="3792262"/>
          </a:xfrm>
          <a:prstGeom prst="roundRect">
            <a:avLst>
              <a:gd name="adj" fmla="val 59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837797" y="1314346"/>
            <a:ext cx="1276750" cy="1276750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/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911983" y="1388532"/>
            <a:ext cx="1128378" cy="112837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285587" y="1396080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285587" y="1618759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2270762" y="1824714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Rounded Rectangle 46"/>
          <p:cNvSpPr/>
          <p:nvPr userDrawn="1"/>
        </p:nvSpPr>
        <p:spPr>
          <a:xfrm rot="5400000" flipH="1">
            <a:off x="5824140" y="56591"/>
            <a:ext cx="1592782" cy="3792262"/>
          </a:xfrm>
          <a:prstGeom prst="roundRect">
            <a:avLst>
              <a:gd name="adj" fmla="val 59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 userDrawn="1"/>
        </p:nvSpPr>
        <p:spPr>
          <a:xfrm>
            <a:off x="7019525" y="1314346"/>
            <a:ext cx="1276750" cy="1276750"/>
          </a:xfrm>
          <a:prstGeom prst="roundRect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/>
          </a:p>
        </p:txBody>
      </p:sp>
      <p:sp>
        <p:nvSpPr>
          <p:cNvPr id="7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093711" y="1388532"/>
            <a:ext cx="1128378" cy="112837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024975" y="1396080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024975" y="1618759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5010150" y="1824714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Rounded Rectangle 76"/>
          <p:cNvSpPr/>
          <p:nvPr userDrawn="1"/>
        </p:nvSpPr>
        <p:spPr>
          <a:xfrm rot="16200000">
            <a:off x="1727078" y="1824435"/>
            <a:ext cx="1592782" cy="3792262"/>
          </a:xfrm>
          <a:prstGeom prst="roundRect">
            <a:avLst>
              <a:gd name="adj" fmla="val 59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 userDrawn="1"/>
        </p:nvSpPr>
        <p:spPr>
          <a:xfrm>
            <a:off x="837797" y="3082190"/>
            <a:ext cx="1276750" cy="1276750"/>
          </a:xfrm>
          <a:prstGeom prst="roundRect">
            <a:avLst/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/>
          </a:p>
        </p:txBody>
      </p:sp>
      <p:sp>
        <p:nvSpPr>
          <p:cNvPr id="96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911983" y="3156376"/>
            <a:ext cx="1128378" cy="112837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2285587" y="3147016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9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285587" y="3369695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2270762" y="3575650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4" name="Rounded Rectangle 103"/>
          <p:cNvSpPr/>
          <p:nvPr userDrawn="1"/>
        </p:nvSpPr>
        <p:spPr>
          <a:xfrm rot="5400000" flipH="1">
            <a:off x="5824140" y="1824435"/>
            <a:ext cx="1592782" cy="3792262"/>
          </a:xfrm>
          <a:prstGeom prst="roundRect">
            <a:avLst>
              <a:gd name="adj" fmla="val 5960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ounded Rectangle 104"/>
          <p:cNvSpPr/>
          <p:nvPr userDrawn="1"/>
        </p:nvSpPr>
        <p:spPr>
          <a:xfrm>
            <a:off x="7019525" y="3082190"/>
            <a:ext cx="1276750" cy="1276750"/>
          </a:xfrm>
          <a:prstGeom prst="roundRect">
            <a:avLst/>
          </a:pr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 rtl="0"/>
            <a:endParaRPr lang="en-US" sz="1400"/>
          </a:p>
        </p:txBody>
      </p:sp>
      <p:sp>
        <p:nvSpPr>
          <p:cNvPr id="116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7093711" y="3156376"/>
            <a:ext cx="1128378" cy="112837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91440" anchor="b"/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024975" y="3147016"/>
            <a:ext cx="1822064" cy="2277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name here</a:t>
            </a:r>
          </a:p>
        </p:txBody>
      </p:sp>
      <p:sp>
        <p:nvSpPr>
          <p:cNvPr id="118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5024975" y="3369695"/>
            <a:ext cx="1822064" cy="1897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9" name="Text Placeholder 3"/>
          <p:cNvSpPr>
            <a:spLocks noGrp="1"/>
          </p:cNvSpPr>
          <p:nvPr>
            <p:ph type="body" sz="half" idx="28" hasCustomPrompt="1"/>
          </p:nvPr>
        </p:nvSpPr>
        <p:spPr>
          <a:xfrm>
            <a:off x="5010150" y="3575650"/>
            <a:ext cx="1844038" cy="5806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4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animBg="1"/>
      <p:bldP spid="72" grpId="0" animBg="1"/>
      <p:bldP spid="7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animBg="1"/>
      <p:bldP spid="96" grpId="0" animBg="1"/>
      <p:bldP spid="9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" grpId="0" animBg="1"/>
      <p:bldP spid="105" grpId="0" animBg="1"/>
      <p:bldP spid="116" grpId="0" animBg="1"/>
      <p:bldP spid="11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363511"/>
            <a:ext cx="5312548" cy="2706707"/>
            <a:chOff x="0" y="1363511"/>
            <a:chExt cx="5312548" cy="2706707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3159936"/>
              <a:ext cx="2620817" cy="3833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0" y="1363511"/>
              <a:ext cx="5312548" cy="2706707"/>
              <a:chOff x="0" y="1363511"/>
              <a:chExt cx="5312548" cy="2706707"/>
            </a:xfrm>
          </p:grpSpPr>
          <p:grpSp>
            <p:nvGrpSpPr>
              <p:cNvPr id="3" name="Group 2"/>
              <p:cNvGrpSpPr/>
              <p:nvPr userDrawn="1"/>
            </p:nvGrpSpPr>
            <p:grpSpPr>
              <a:xfrm>
                <a:off x="0" y="1363511"/>
                <a:ext cx="4690917" cy="1150090"/>
                <a:chOff x="0" y="1363511"/>
                <a:chExt cx="4690917" cy="1828800"/>
              </a:xfrm>
            </p:grpSpPr>
            <p:sp>
              <p:nvSpPr>
                <p:cNvPr id="2" name="Rectangle 1"/>
                <p:cNvSpPr/>
                <p:nvPr userDrawn="1"/>
              </p:nvSpPr>
              <p:spPr>
                <a:xfrm>
                  <a:off x="0" y="2582711"/>
                  <a:ext cx="2620817" cy="6096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Pentagon 9"/>
                <p:cNvSpPr/>
                <p:nvPr userDrawn="1"/>
              </p:nvSpPr>
              <p:spPr>
                <a:xfrm>
                  <a:off x="2620817" y="1363511"/>
                  <a:ext cx="2070100" cy="1828800"/>
                </a:xfrm>
                <a:custGeom>
                  <a:avLst/>
                  <a:gdLst>
                    <a:gd name="connsiteX0" fmla="*/ 0 w 1981200"/>
                    <a:gd name="connsiteY0" fmla="*/ 0 h 609600"/>
                    <a:gd name="connsiteX1" fmla="*/ 1676400 w 1981200"/>
                    <a:gd name="connsiteY1" fmla="*/ 0 h 609600"/>
                    <a:gd name="connsiteX2" fmla="*/ 1981200 w 1981200"/>
                    <a:gd name="connsiteY2" fmla="*/ 304800 h 609600"/>
                    <a:gd name="connsiteX3" fmla="*/ 1676400 w 1981200"/>
                    <a:gd name="connsiteY3" fmla="*/ 609600 h 609600"/>
                    <a:gd name="connsiteX4" fmla="*/ 0 w 1981200"/>
                    <a:gd name="connsiteY4" fmla="*/ 609600 h 609600"/>
                    <a:gd name="connsiteX5" fmla="*/ 0 w 1981200"/>
                    <a:gd name="connsiteY5" fmla="*/ 0 h 609600"/>
                    <a:gd name="connsiteX0" fmla="*/ 0 w 1981200"/>
                    <a:gd name="connsiteY0" fmla="*/ 1219200 h 1828800"/>
                    <a:gd name="connsiteX1" fmla="*/ 1587500 w 1981200"/>
                    <a:gd name="connsiteY1" fmla="*/ 0 h 1828800"/>
                    <a:gd name="connsiteX2" fmla="*/ 1981200 w 1981200"/>
                    <a:gd name="connsiteY2" fmla="*/ 1524000 h 1828800"/>
                    <a:gd name="connsiteX3" fmla="*/ 1676400 w 1981200"/>
                    <a:gd name="connsiteY3" fmla="*/ 1828800 h 1828800"/>
                    <a:gd name="connsiteX4" fmla="*/ 0 w 1981200"/>
                    <a:gd name="connsiteY4" fmla="*/ 1828800 h 1828800"/>
                    <a:gd name="connsiteX5" fmla="*/ 0 w 19812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676400 w 2070100"/>
                    <a:gd name="connsiteY3" fmla="*/ 18288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955800 w 2070100"/>
                    <a:gd name="connsiteY3" fmla="*/ 6096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100" h="1828800">
                      <a:moveTo>
                        <a:pt x="0" y="1219200"/>
                      </a:moveTo>
                      <a:lnTo>
                        <a:pt x="1587500" y="0"/>
                      </a:lnTo>
                      <a:lnTo>
                        <a:pt x="2070100" y="127000"/>
                      </a:lnTo>
                      <a:lnTo>
                        <a:pt x="1955800" y="609600"/>
                      </a:lnTo>
                      <a:lnTo>
                        <a:pt x="0" y="1828800"/>
                      </a:lnTo>
                      <a:lnTo>
                        <a:pt x="0" y="1219200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" name="Group 3"/>
              <p:cNvGrpSpPr/>
              <p:nvPr userDrawn="1"/>
            </p:nvGrpSpPr>
            <p:grpSpPr>
              <a:xfrm>
                <a:off x="0" y="1842991"/>
                <a:ext cx="5071917" cy="1181276"/>
                <a:chOff x="0" y="1949301"/>
                <a:chExt cx="5071917" cy="1443189"/>
              </a:xfrm>
            </p:grpSpPr>
            <p:sp>
              <p:nvSpPr>
                <p:cNvPr id="12" name="Rectangle 11"/>
                <p:cNvSpPr/>
                <p:nvPr userDrawn="1"/>
              </p:nvSpPr>
              <p:spPr>
                <a:xfrm>
                  <a:off x="0" y="2924127"/>
                  <a:ext cx="2620817" cy="46836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Pentagon 9"/>
                <p:cNvSpPr/>
                <p:nvPr userDrawn="1"/>
              </p:nvSpPr>
              <p:spPr>
                <a:xfrm>
                  <a:off x="2620817" y="1949301"/>
                  <a:ext cx="2451100" cy="1443189"/>
                </a:xfrm>
                <a:custGeom>
                  <a:avLst/>
                  <a:gdLst>
                    <a:gd name="connsiteX0" fmla="*/ 0 w 1981200"/>
                    <a:gd name="connsiteY0" fmla="*/ 0 h 609600"/>
                    <a:gd name="connsiteX1" fmla="*/ 1676400 w 1981200"/>
                    <a:gd name="connsiteY1" fmla="*/ 0 h 609600"/>
                    <a:gd name="connsiteX2" fmla="*/ 1981200 w 1981200"/>
                    <a:gd name="connsiteY2" fmla="*/ 304800 h 609600"/>
                    <a:gd name="connsiteX3" fmla="*/ 1676400 w 1981200"/>
                    <a:gd name="connsiteY3" fmla="*/ 609600 h 609600"/>
                    <a:gd name="connsiteX4" fmla="*/ 0 w 1981200"/>
                    <a:gd name="connsiteY4" fmla="*/ 609600 h 609600"/>
                    <a:gd name="connsiteX5" fmla="*/ 0 w 1981200"/>
                    <a:gd name="connsiteY5" fmla="*/ 0 h 609600"/>
                    <a:gd name="connsiteX0" fmla="*/ 0 w 1981200"/>
                    <a:gd name="connsiteY0" fmla="*/ 1219200 h 1828800"/>
                    <a:gd name="connsiteX1" fmla="*/ 1587500 w 1981200"/>
                    <a:gd name="connsiteY1" fmla="*/ 0 h 1828800"/>
                    <a:gd name="connsiteX2" fmla="*/ 1981200 w 1981200"/>
                    <a:gd name="connsiteY2" fmla="*/ 1524000 h 1828800"/>
                    <a:gd name="connsiteX3" fmla="*/ 1676400 w 1981200"/>
                    <a:gd name="connsiteY3" fmla="*/ 1828800 h 1828800"/>
                    <a:gd name="connsiteX4" fmla="*/ 0 w 1981200"/>
                    <a:gd name="connsiteY4" fmla="*/ 1828800 h 1828800"/>
                    <a:gd name="connsiteX5" fmla="*/ 0 w 19812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676400 w 2070100"/>
                    <a:gd name="connsiteY3" fmla="*/ 18288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955800 w 2070100"/>
                    <a:gd name="connsiteY3" fmla="*/ 6096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  <a:gd name="connsiteX0" fmla="*/ 0 w 2451100"/>
                    <a:gd name="connsiteY0" fmla="*/ 1219200 h 1828800"/>
                    <a:gd name="connsiteX1" fmla="*/ 1587500 w 2451100"/>
                    <a:gd name="connsiteY1" fmla="*/ 0 h 1828800"/>
                    <a:gd name="connsiteX2" fmla="*/ 2451100 w 2451100"/>
                    <a:gd name="connsiteY2" fmla="*/ 93941 h 1828800"/>
                    <a:gd name="connsiteX3" fmla="*/ 1955800 w 2451100"/>
                    <a:gd name="connsiteY3" fmla="*/ 609600 h 1828800"/>
                    <a:gd name="connsiteX4" fmla="*/ 0 w 2451100"/>
                    <a:gd name="connsiteY4" fmla="*/ 1828800 h 1828800"/>
                    <a:gd name="connsiteX5" fmla="*/ 0 w 2451100"/>
                    <a:gd name="connsiteY5" fmla="*/ 1219200 h 1828800"/>
                    <a:gd name="connsiteX0" fmla="*/ 0 w 2451100"/>
                    <a:gd name="connsiteY0" fmla="*/ 1367968 h 1977568"/>
                    <a:gd name="connsiteX1" fmla="*/ 1993900 w 2451100"/>
                    <a:gd name="connsiteY1" fmla="*/ 0 h 1977568"/>
                    <a:gd name="connsiteX2" fmla="*/ 2451100 w 2451100"/>
                    <a:gd name="connsiteY2" fmla="*/ 242709 h 1977568"/>
                    <a:gd name="connsiteX3" fmla="*/ 1955800 w 2451100"/>
                    <a:gd name="connsiteY3" fmla="*/ 758368 h 1977568"/>
                    <a:gd name="connsiteX4" fmla="*/ 0 w 2451100"/>
                    <a:gd name="connsiteY4" fmla="*/ 1977568 h 1977568"/>
                    <a:gd name="connsiteX5" fmla="*/ 0 w 2451100"/>
                    <a:gd name="connsiteY5" fmla="*/ 1367968 h 1977568"/>
                    <a:gd name="connsiteX0" fmla="*/ 0 w 2451100"/>
                    <a:gd name="connsiteY0" fmla="*/ 1367968 h 1977568"/>
                    <a:gd name="connsiteX1" fmla="*/ 1993900 w 2451100"/>
                    <a:gd name="connsiteY1" fmla="*/ 0 h 1977568"/>
                    <a:gd name="connsiteX2" fmla="*/ 2451100 w 2451100"/>
                    <a:gd name="connsiteY2" fmla="*/ 242709 h 1977568"/>
                    <a:gd name="connsiteX3" fmla="*/ 2247900 w 2451100"/>
                    <a:gd name="connsiteY3" fmla="*/ 741838 h 1977568"/>
                    <a:gd name="connsiteX4" fmla="*/ 0 w 2451100"/>
                    <a:gd name="connsiteY4" fmla="*/ 1977568 h 1977568"/>
                    <a:gd name="connsiteX5" fmla="*/ 0 w 2451100"/>
                    <a:gd name="connsiteY5" fmla="*/ 1367968 h 1977568"/>
                    <a:gd name="connsiteX0" fmla="*/ 0 w 2451100"/>
                    <a:gd name="connsiteY0" fmla="*/ 1268790 h 1878390"/>
                    <a:gd name="connsiteX1" fmla="*/ 1993900 w 2451100"/>
                    <a:gd name="connsiteY1" fmla="*/ 0 h 1878390"/>
                    <a:gd name="connsiteX2" fmla="*/ 2451100 w 2451100"/>
                    <a:gd name="connsiteY2" fmla="*/ 143531 h 1878390"/>
                    <a:gd name="connsiteX3" fmla="*/ 2247900 w 2451100"/>
                    <a:gd name="connsiteY3" fmla="*/ 642660 h 1878390"/>
                    <a:gd name="connsiteX4" fmla="*/ 0 w 2451100"/>
                    <a:gd name="connsiteY4" fmla="*/ 1878390 h 1878390"/>
                    <a:gd name="connsiteX5" fmla="*/ 0 w 2451100"/>
                    <a:gd name="connsiteY5" fmla="*/ 1268790 h 1878390"/>
                    <a:gd name="connsiteX0" fmla="*/ 0 w 2451100"/>
                    <a:gd name="connsiteY0" fmla="*/ 1268790 h 1878390"/>
                    <a:gd name="connsiteX1" fmla="*/ 1993900 w 2451100"/>
                    <a:gd name="connsiteY1" fmla="*/ 0 h 1878390"/>
                    <a:gd name="connsiteX2" fmla="*/ 2451100 w 2451100"/>
                    <a:gd name="connsiteY2" fmla="*/ 143531 h 1878390"/>
                    <a:gd name="connsiteX3" fmla="*/ 2181225 w 2451100"/>
                    <a:gd name="connsiteY3" fmla="*/ 803825 h 1878390"/>
                    <a:gd name="connsiteX4" fmla="*/ 0 w 2451100"/>
                    <a:gd name="connsiteY4" fmla="*/ 1878390 h 1878390"/>
                    <a:gd name="connsiteX5" fmla="*/ 0 w 2451100"/>
                    <a:gd name="connsiteY5" fmla="*/ 1268790 h 1878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51100" h="1878390">
                      <a:moveTo>
                        <a:pt x="0" y="1268790"/>
                      </a:moveTo>
                      <a:lnTo>
                        <a:pt x="1993900" y="0"/>
                      </a:lnTo>
                      <a:lnTo>
                        <a:pt x="2451100" y="143531"/>
                      </a:lnTo>
                      <a:lnTo>
                        <a:pt x="2181225" y="803825"/>
                      </a:lnTo>
                      <a:lnTo>
                        <a:pt x="0" y="1878390"/>
                      </a:lnTo>
                      <a:lnTo>
                        <a:pt x="0" y="126879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Pentagon 9"/>
              <p:cNvSpPr/>
              <p:nvPr userDrawn="1"/>
            </p:nvSpPr>
            <p:spPr>
              <a:xfrm>
                <a:off x="2620816" y="2456566"/>
                <a:ext cx="2691732" cy="1086734"/>
              </a:xfrm>
              <a:custGeom>
                <a:avLst/>
                <a:gdLst>
                  <a:gd name="connsiteX0" fmla="*/ 0 w 1981200"/>
                  <a:gd name="connsiteY0" fmla="*/ 0 h 609600"/>
                  <a:gd name="connsiteX1" fmla="*/ 1676400 w 1981200"/>
                  <a:gd name="connsiteY1" fmla="*/ 0 h 609600"/>
                  <a:gd name="connsiteX2" fmla="*/ 1981200 w 1981200"/>
                  <a:gd name="connsiteY2" fmla="*/ 304800 h 609600"/>
                  <a:gd name="connsiteX3" fmla="*/ 1676400 w 1981200"/>
                  <a:gd name="connsiteY3" fmla="*/ 609600 h 609600"/>
                  <a:gd name="connsiteX4" fmla="*/ 0 w 1981200"/>
                  <a:gd name="connsiteY4" fmla="*/ 609600 h 609600"/>
                  <a:gd name="connsiteX5" fmla="*/ 0 w 1981200"/>
                  <a:gd name="connsiteY5" fmla="*/ 0 h 609600"/>
                  <a:gd name="connsiteX0" fmla="*/ 0 w 1981200"/>
                  <a:gd name="connsiteY0" fmla="*/ 1219200 h 1828800"/>
                  <a:gd name="connsiteX1" fmla="*/ 1587500 w 1981200"/>
                  <a:gd name="connsiteY1" fmla="*/ 0 h 1828800"/>
                  <a:gd name="connsiteX2" fmla="*/ 1981200 w 1981200"/>
                  <a:gd name="connsiteY2" fmla="*/ 1524000 h 1828800"/>
                  <a:gd name="connsiteX3" fmla="*/ 1676400 w 1981200"/>
                  <a:gd name="connsiteY3" fmla="*/ 1828800 h 1828800"/>
                  <a:gd name="connsiteX4" fmla="*/ 0 w 1981200"/>
                  <a:gd name="connsiteY4" fmla="*/ 1828800 h 1828800"/>
                  <a:gd name="connsiteX5" fmla="*/ 0 w 1981200"/>
                  <a:gd name="connsiteY5" fmla="*/ 1219200 h 1828800"/>
                  <a:gd name="connsiteX0" fmla="*/ 0 w 2070100"/>
                  <a:gd name="connsiteY0" fmla="*/ 1219200 h 1828800"/>
                  <a:gd name="connsiteX1" fmla="*/ 1587500 w 2070100"/>
                  <a:gd name="connsiteY1" fmla="*/ 0 h 1828800"/>
                  <a:gd name="connsiteX2" fmla="*/ 2070100 w 2070100"/>
                  <a:gd name="connsiteY2" fmla="*/ 127000 h 1828800"/>
                  <a:gd name="connsiteX3" fmla="*/ 1676400 w 2070100"/>
                  <a:gd name="connsiteY3" fmla="*/ 1828800 h 1828800"/>
                  <a:gd name="connsiteX4" fmla="*/ 0 w 2070100"/>
                  <a:gd name="connsiteY4" fmla="*/ 1828800 h 1828800"/>
                  <a:gd name="connsiteX5" fmla="*/ 0 w 2070100"/>
                  <a:gd name="connsiteY5" fmla="*/ 1219200 h 1828800"/>
                  <a:gd name="connsiteX0" fmla="*/ 0 w 2070100"/>
                  <a:gd name="connsiteY0" fmla="*/ 1219200 h 1828800"/>
                  <a:gd name="connsiteX1" fmla="*/ 1587500 w 2070100"/>
                  <a:gd name="connsiteY1" fmla="*/ 0 h 1828800"/>
                  <a:gd name="connsiteX2" fmla="*/ 2070100 w 2070100"/>
                  <a:gd name="connsiteY2" fmla="*/ 127000 h 1828800"/>
                  <a:gd name="connsiteX3" fmla="*/ 1955800 w 2070100"/>
                  <a:gd name="connsiteY3" fmla="*/ 609600 h 1828800"/>
                  <a:gd name="connsiteX4" fmla="*/ 0 w 2070100"/>
                  <a:gd name="connsiteY4" fmla="*/ 1828800 h 1828800"/>
                  <a:gd name="connsiteX5" fmla="*/ 0 w 2070100"/>
                  <a:gd name="connsiteY5" fmla="*/ 1219200 h 1828800"/>
                  <a:gd name="connsiteX0" fmla="*/ 0 w 2451100"/>
                  <a:gd name="connsiteY0" fmla="*/ 1219200 h 1828800"/>
                  <a:gd name="connsiteX1" fmla="*/ 1587500 w 2451100"/>
                  <a:gd name="connsiteY1" fmla="*/ 0 h 1828800"/>
                  <a:gd name="connsiteX2" fmla="*/ 2451100 w 2451100"/>
                  <a:gd name="connsiteY2" fmla="*/ 93941 h 1828800"/>
                  <a:gd name="connsiteX3" fmla="*/ 1955800 w 2451100"/>
                  <a:gd name="connsiteY3" fmla="*/ 609600 h 1828800"/>
                  <a:gd name="connsiteX4" fmla="*/ 0 w 2451100"/>
                  <a:gd name="connsiteY4" fmla="*/ 1828800 h 1828800"/>
                  <a:gd name="connsiteX5" fmla="*/ 0 w 2451100"/>
                  <a:gd name="connsiteY5" fmla="*/ 1219200 h 1828800"/>
                  <a:gd name="connsiteX0" fmla="*/ 0 w 2451100"/>
                  <a:gd name="connsiteY0" fmla="*/ 1367968 h 1977568"/>
                  <a:gd name="connsiteX1" fmla="*/ 1993900 w 2451100"/>
                  <a:gd name="connsiteY1" fmla="*/ 0 h 1977568"/>
                  <a:gd name="connsiteX2" fmla="*/ 2451100 w 2451100"/>
                  <a:gd name="connsiteY2" fmla="*/ 242709 h 1977568"/>
                  <a:gd name="connsiteX3" fmla="*/ 1955800 w 2451100"/>
                  <a:gd name="connsiteY3" fmla="*/ 758368 h 1977568"/>
                  <a:gd name="connsiteX4" fmla="*/ 0 w 2451100"/>
                  <a:gd name="connsiteY4" fmla="*/ 1977568 h 1977568"/>
                  <a:gd name="connsiteX5" fmla="*/ 0 w 2451100"/>
                  <a:gd name="connsiteY5" fmla="*/ 1367968 h 1977568"/>
                  <a:gd name="connsiteX0" fmla="*/ 0 w 2451100"/>
                  <a:gd name="connsiteY0" fmla="*/ 1367968 h 1977568"/>
                  <a:gd name="connsiteX1" fmla="*/ 1993900 w 2451100"/>
                  <a:gd name="connsiteY1" fmla="*/ 0 h 1977568"/>
                  <a:gd name="connsiteX2" fmla="*/ 2451100 w 2451100"/>
                  <a:gd name="connsiteY2" fmla="*/ 242709 h 1977568"/>
                  <a:gd name="connsiteX3" fmla="*/ 2247900 w 2451100"/>
                  <a:gd name="connsiteY3" fmla="*/ 741838 h 1977568"/>
                  <a:gd name="connsiteX4" fmla="*/ 0 w 2451100"/>
                  <a:gd name="connsiteY4" fmla="*/ 1977568 h 1977568"/>
                  <a:gd name="connsiteX5" fmla="*/ 0 w 2451100"/>
                  <a:gd name="connsiteY5" fmla="*/ 1367968 h 1977568"/>
                  <a:gd name="connsiteX0" fmla="*/ 0 w 2451100"/>
                  <a:gd name="connsiteY0" fmla="*/ 1268790 h 1878390"/>
                  <a:gd name="connsiteX1" fmla="*/ 1993900 w 2451100"/>
                  <a:gd name="connsiteY1" fmla="*/ 0 h 1878390"/>
                  <a:gd name="connsiteX2" fmla="*/ 2451100 w 2451100"/>
                  <a:gd name="connsiteY2" fmla="*/ 143531 h 1878390"/>
                  <a:gd name="connsiteX3" fmla="*/ 2247900 w 2451100"/>
                  <a:gd name="connsiteY3" fmla="*/ 642660 h 1878390"/>
                  <a:gd name="connsiteX4" fmla="*/ 0 w 2451100"/>
                  <a:gd name="connsiteY4" fmla="*/ 1878390 h 1878390"/>
                  <a:gd name="connsiteX5" fmla="*/ 0 w 2451100"/>
                  <a:gd name="connsiteY5" fmla="*/ 1268790 h 1878390"/>
                  <a:gd name="connsiteX0" fmla="*/ 0 w 2451100"/>
                  <a:gd name="connsiteY0" fmla="*/ 1268790 h 1878390"/>
                  <a:gd name="connsiteX1" fmla="*/ 1993900 w 2451100"/>
                  <a:gd name="connsiteY1" fmla="*/ 0 h 1878390"/>
                  <a:gd name="connsiteX2" fmla="*/ 2451100 w 2451100"/>
                  <a:gd name="connsiteY2" fmla="*/ 143531 h 1878390"/>
                  <a:gd name="connsiteX3" fmla="*/ 2181225 w 2451100"/>
                  <a:gd name="connsiteY3" fmla="*/ 803825 h 1878390"/>
                  <a:gd name="connsiteX4" fmla="*/ 0 w 2451100"/>
                  <a:gd name="connsiteY4" fmla="*/ 1878390 h 1878390"/>
                  <a:gd name="connsiteX5" fmla="*/ 0 w 2451100"/>
                  <a:gd name="connsiteY5" fmla="*/ 1268790 h 1878390"/>
                  <a:gd name="connsiteX0" fmla="*/ 0 w 3192246"/>
                  <a:gd name="connsiteY0" fmla="*/ 1268790 h 1878390"/>
                  <a:gd name="connsiteX1" fmla="*/ 1993900 w 3192246"/>
                  <a:gd name="connsiteY1" fmla="*/ 0 h 1878390"/>
                  <a:gd name="connsiteX2" fmla="*/ 3192246 w 3192246"/>
                  <a:gd name="connsiteY2" fmla="*/ 43309 h 1878390"/>
                  <a:gd name="connsiteX3" fmla="*/ 2181225 w 3192246"/>
                  <a:gd name="connsiteY3" fmla="*/ 803825 h 1878390"/>
                  <a:gd name="connsiteX4" fmla="*/ 0 w 3192246"/>
                  <a:gd name="connsiteY4" fmla="*/ 1878390 h 1878390"/>
                  <a:gd name="connsiteX5" fmla="*/ 0 w 3192246"/>
                  <a:gd name="connsiteY5" fmla="*/ 1268790 h 1878390"/>
                  <a:gd name="connsiteX0" fmla="*/ 0 w 3192246"/>
                  <a:gd name="connsiteY0" fmla="*/ 1225481 h 1835081"/>
                  <a:gd name="connsiteX1" fmla="*/ 2253782 w 3192246"/>
                  <a:gd name="connsiteY1" fmla="*/ 107025 h 1835081"/>
                  <a:gd name="connsiteX2" fmla="*/ 3192246 w 3192246"/>
                  <a:gd name="connsiteY2" fmla="*/ 0 h 1835081"/>
                  <a:gd name="connsiteX3" fmla="*/ 2181225 w 3192246"/>
                  <a:gd name="connsiteY3" fmla="*/ 760516 h 1835081"/>
                  <a:gd name="connsiteX4" fmla="*/ 0 w 3192246"/>
                  <a:gd name="connsiteY4" fmla="*/ 1835081 h 1835081"/>
                  <a:gd name="connsiteX5" fmla="*/ 0 w 3192246"/>
                  <a:gd name="connsiteY5" fmla="*/ 1225481 h 1835081"/>
                  <a:gd name="connsiteX0" fmla="*/ 0 w 3192246"/>
                  <a:gd name="connsiteY0" fmla="*/ 1225481 h 1835081"/>
                  <a:gd name="connsiteX1" fmla="*/ 2253782 w 3192246"/>
                  <a:gd name="connsiteY1" fmla="*/ 107025 h 1835081"/>
                  <a:gd name="connsiteX2" fmla="*/ 3192246 w 3192246"/>
                  <a:gd name="connsiteY2" fmla="*/ 0 h 1835081"/>
                  <a:gd name="connsiteX3" fmla="*/ 2777991 w 3192246"/>
                  <a:gd name="connsiteY3" fmla="*/ 823156 h 1835081"/>
                  <a:gd name="connsiteX4" fmla="*/ 0 w 3192246"/>
                  <a:gd name="connsiteY4" fmla="*/ 1835081 h 1835081"/>
                  <a:gd name="connsiteX5" fmla="*/ 0 w 3192246"/>
                  <a:gd name="connsiteY5" fmla="*/ 1225481 h 1835081"/>
                  <a:gd name="connsiteX0" fmla="*/ 0 w 3192246"/>
                  <a:gd name="connsiteY0" fmla="*/ 1225481 h 1835081"/>
                  <a:gd name="connsiteX1" fmla="*/ 2253782 w 3192246"/>
                  <a:gd name="connsiteY1" fmla="*/ 107025 h 1835081"/>
                  <a:gd name="connsiteX2" fmla="*/ 3192246 w 3192246"/>
                  <a:gd name="connsiteY2" fmla="*/ 0 h 1835081"/>
                  <a:gd name="connsiteX3" fmla="*/ 2575860 w 3192246"/>
                  <a:gd name="connsiteY3" fmla="*/ 885794 h 1835081"/>
                  <a:gd name="connsiteX4" fmla="*/ 0 w 3192246"/>
                  <a:gd name="connsiteY4" fmla="*/ 1835081 h 1835081"/>
                  <a:gd name="connsiteX5" fmla="*/ 0 w 3192246"/>
                  <a:gd name="connsiteY5" fmla="*/ 1225481 h 1835081"/>
                  <a:gd name="connsiteX0" fmla="*/ 0 w 2941989"/>
                  <a:gd name="connsiteY0" fmla="*/ 1125259 h 1734859"/>
                  <a:gd name="connsiteX1" fmla="*/ 2253782 w 2941989"/>
                  <a:gd name="connsiteY1" fmla="*/ 6803 h 1734859"/>
                  <a:gd name="connsiteX2" fmla="*/ 2941989 w 2941989"/>
                  <a:gd name="connsiteY2" fmla="*/ 0 h 1734859"/>
                  <a:gd name="connsiteX3" fmla="*/ 2575860 w 2941989"/>
                  <a:gd name="connsiteY3" fmla="*/ 785572 h 1734859"/>
                  <a:gd name="connsiteX4" fmla="*/ 0 w 2941989"/>
                  <a:gd name="connsiteY4" fmla="*/ 1734859 h 1734859"/>
                  <a:gd name="connsiteX5" fmla="*/ 0 w 2941989"/>
                  <a:gd name="connsiteY5" fmla="*/ 1125259 h 1734859"/>
                  <a:gd name="connsiteX0" fmla="*/ 0 w 2941989"/>
                  <a:gd name="connsiteY0" fmla="*/ 1125259 h 1734859"/>
                  <a:gd name="connsiteX1" fmla="*/ 2253782 w 2941989"/>
                  <a:gd name="connsiteY1" fmla="*/ 6803 h 1734859"/>
                  <a:gd name="connsiteX2" fmla="*/ 2941989 w 2941989"/>
                  <a:gd name="connsiteY2" fmla="*/ 0 h 1734859"/>
                  <a:gd name="connsiteX3" fmla="*/ 2441106 w 2941989"/>
                  <a:gd name="connsiteY3" fmla="*/ 877406 h 1734859"/>
                  <a:gd name="connsiteX4" fmla="*/ 0 w 2941989"/>
                  <a:gd name="connsiteY4" fmla="*/ 1734859 h 1734859"/>
                  <a:gd name="connsiteX5" fmla="*/ 0 w 2941989"/>
                  <a:gd name="connsiteY5" fmla="*/ 1125259 h 1734859"/>
                  <a:gd name="connsiteX0" fmla="*/ 0 w 2797610"/>
                  <a:gd name="connsiteY0" fmla="*/ 1118456 h 1728056"/>
                  <a:gd name="connsiteX1" fmla="*/ 2253782 w 2797610"/>
                  <a:gd name="connsiteY1" fmla="*/ 0 h 1728056"/>
                  <a:gd name="connsiteX2" fmla="*/ 2797610 w 2797610"/>
                  <a:gd name="connsiteY2" fmla="*/ 100336 h 1728056"/>
                  <a:gd name="connsiteX3" fmla="*/ 2441106 w 2797610"/>
                  <a:gd name="connsiteY3" fmla="*/ 870603 h 1728056"/>
                  <a:gd name="connsiteX4" fmla="*/ 0 w 2797610"/>
                  <a:gd name="connsiteY4" fmla="*/ 1728056 h 1728056"/>
                  <a:gd name="connsiteX5" fmla="*/ 0 w 2797610"/>
                  <a:gd name="connsiteY5" fmla="*/ 1118456 h 1728056"/>
                  <a:gd name="connsiteX0" fmla="*/ 0 w 2691732"/>
                  <a:gd name="connsiteY0" fmla="*/ 1118456 h 1728056"/>
                  <a:gd name="connsiteX1" fmla="*/ 2253782 w 2691732"/>
                  <a:gd name="connsiteY1" fmla="*/ 0 h 1728056"/>
                  <a:gd name="connsiteX2" fmla="*/ 2691732 w 2691732"/>
                  <a:gd name="connsiteY2" fmla="*/ 253392 h 1728056"/>
                  <a:gd name="connsiteX3" fmla="*/ 2441106 w 2691732"/>
                  <a:gd name="connsiteY3" fmla="*/ 870603 h 1728056"/>
                  <a:gd name="connsiteX4" fmla="*/ 0 w 2691732"/>
                  <a:gd name="connsiteY4" fmla="*/ 1728056 h 1728056"/>
                  <a:gd name="connsiteX5" fmla="*/ 0 w 2691732"/>
                  <a:gd name="connsiteY5" fmla="*/ 1118456 h 1728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1732" h="1728056">
                    <a:moveTo>
                      <a:pt x="0" y="1118456"/>
                    </a:moveTo>
                    <a:lnTo>
                      <a:pt x="2253782" y="0"/>
                    </a:lnTo>
                    <a:lnTo>
                      <a:pt x="2691732" y="253392"/>
                    </a:lnTo>
                    <a:lnTo>
                      <a:pt x="2441106" y="870603"/>
                    </a:lnTo>
                    <a:lnTo>
                      <a:pt x="0" y="1728056"/>
                    </a:lnTo>
                    <a:lnTo>
                      <a:pt x="0" y="1118456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/>
              <p:cNvGrpSpPr/>
              <p:nvPr userDrawn="1"/>
            </p:nvGrpSpPr>
            <p:grpSpPr>
              <a:xfrm>
                <a:off x="0" y="3208886"/>
                <a:ext cx="5181807" cy="861332"/>
                <a:chOff x="0" y="1822675"/>
                <a:chExt cx="5181807" cy="1369636"/>
              </a:xfrm>
            </p:grpSpPr>
            <p:sp>
              <p:nvSpPr>
                <p:cNvPr id="22" name="Rectangle 21"/>
                <p:cNvSpPr/>
                <p:nvPr userDrawn="1"/>
              </p:nvSpPr>
              <p:spPr>
                <a:xfrm>
                  <a:off x="0" y="2582711"/>
                  <a:ext cx="2620817" cy="609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Pentagon 9"/>
                <p:cNvSpPr/>
                <p:nvPr userDrawn="1"/>
              </p:nvSpPr>
              <p:spPr>
                <a:xfrm>
                  <a:off x="2620818" y="1822675"/>
                  <a:ext cx="2560989" cy="1369636"/>
                </a:xfrm>
                <a:custGeom>
                  <a:avLst/>
                  <a:gdLst>
                    <a:gd name="connsiteX0" fmla="*/ 0 w 1981200"/>
                    <a:gd name="connsiteY0" fmla="*/ 0 h 609600"/>
                    <a:gd name="connsiteX1" fmla="*/ 1676400 w 1981200"/>
                    <a:gd name="connsiteY1" fmla="*/ 0 h 609600"/>
                    <a:gd name="connsiteX2" fmla="*/ 1981200 w 1981200"/>
                    <a:gd name="connsiteY2" fmla="*/ 304800 h 609600"/>
                    <a:gd name="connsiteX3" fmla="*/ 1676400 w 1981200"/>
                    <a:gd name="connsiteY3" fmla="*/ 609600 h 609600"/>
                    <a:gd name="connsiteX4" fmla="*/ 0 w 1981200"/>
                    <a:gd name="connsiteY4" fmla="*/ 609600 h 609600"/>
                    <a:gd name="connsiteX5" fmla="*/ 0 w 1981200"/>
                    <a:gd name="connsiteY5" fmla="*/ 0 h 609600"/>
                    <a:gd name="connsiteX0" fmla="*/ 0 w 1981200"/>
                    <a:gd name="connsiteY0" fmla="*/ 1219200 h 1828800"/>
                    <a:gd name="connsiteX1" fmla="*/ 1587500 w 1981200"/>
                    <a:gd name="connsiteY1" fmla="*/ 0 h 1828800"/>
                    <a:gd name="connsiteX2" fmla="*/ 1981200 w 1981200"/>
                    <a:gd name="connsiteY2" fmla="*/ 1524000 h 1828800"/>
                    <a:gd name="connsiteX3" fmla="*/ 1676400 w 1981200"/>
                    <a:gd name="connsiteY3" fmla="*/ 1828800 h 1828800"/>
                    <a:gd name="connsiteX4" fmla="*/ 0 w 1981200"/>
                    <a:gd name="connsiteY4" fmla="*/ 1828800 h 1828800"/>
                    <a:gd name="connsiteX5" fmla="*/ 0 w 19812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676400 w 2070100"/>
                    <a:gd name="connsiteY3" fmla="*/ 18288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  <a:gd name="connsiteX0" fmla="*/ 0 w 2070100"/>
                    <a:gd name="connsiteY0" fmla="*/ 1219200 h 1828800"/>
                    <a:gd name="connsiteX1" fmla="*/ 1587500 w 2070100"/>
                    <a:gd name="connsiteY1" fmla="*/ 0 h 1828800"/>
                    <a:gd name="connsiteX2" fmla="*/ 2070100 w 2070100"/>
                    <a:gd name="connsiteY2" fmla="*/ 127000 h 1828800"/>
                    <a:gd name="connsiteX3" fmla="*/ 1955800 w 2070100"/>
                    <a:gd name="connsiteY3" fmla="*/ 609600 h 1828800"/>
                    <a:gd name="connsiteX4" fmla="*/ 0 w 2070100"/>
                    <a:gd name="connsiteY4" fmla="*/ 1828800 h 1828800"/>
                    <a:gd name="connsiteX5" fmla="*/ 0 w 2070100"/>
                    <a:gd name="connsiteY5" fmla="*/ 1219200 h 1828800"/>
                    <a:gd name="connsiteX0" fmla="*/ 0 w 2349233"/>
                    <a:gd name="connsiteY0" fmla="*/ 1219200 h 1828800"/>
                    <a:gd name="connsiteX1" fmla="*/ 1587500 w 2349233"/>
                    <a:gd name="connsiteY1" fmla="*/ 0 h 1828800"/>
                    <a:gd name="connsiteX2" fmla="*/ 2349233 w 2349233"/>
                    <a:gd name="connsiteY2" fmla="*/ 647386 h 1828800"/>
                    <a:gd name="connsiteX3" fmla="*/ 1955800 w 2349233"/>
                    <a:gd name="connsiteY3" fmla="*/ 609600 h 1828800"/>
                    <a:gd name="connsiteX4" fmla="*/ 0 w 2349233"/>
                    <a:gd name="connsiteY4" fmla="*/ 1828800 h 1828800"/>
                    <a:gd name="connsiteX5" fmla="*/ 0 w 2349233"/>
                    <a:gd name="connsiteY5" fmla="*/ 1219200 h 1828800"/>
                    <a:gd name="connsiteX0" fmla="*/ 0 w 2349233"/>
                    <a:gd name="connsiteY0" fmla="*/ 1219200 h 1828800"/>
                    <a:gd name="connsiteX1" fmla="*/ 1587500 w 2349233"/>
                    <a:gd name="connsiteY1" fmla="*/ 0 h 1828800"/>
                    <a:gd name="connsiteX2" fmla="*/ 2349233 w 2349233"/>
                    <a:gd name="connsiteY2" fmla="*/ 647386 h 1828800"/>
                    <a:gd name="connsiteX3" fmla="*/ 2254183 w 2349233"/>
                    <a:gd name="connsiteY3" fmla="*/ 1267736 h 1828800"/>
                    <a:gd name="connsiteX4" fmla="*/ 0 w 2349233"/>
                    <a:gd name="connsiteY4" fmla="*/ 1828800 h 1828800"/>
                    <a:gd name="connsiteX5" fmla="*/ 0 w 2349233"/>
                    <a:gd name="connsiteY5" fmla="*/ 1219200 h 1828800"/>
                    <a:gd name="connsiteX0" fmla="*/ 0 w 2349233"/>
                    <a:gd name="connsiteY0" fmla="*/ 698814 h 1308414"/>
                    <a:gd name="connsiteX1" fmla="*/ 1991761 w 2349233"/>
                    <a:gd name="connsiteY1" fmla="*/ 0 h 1308414"/>
                    <a:gd name="connsiteX2" fmla="*/ 2349233 w 2349233"/>
                    <a:gd name="connsiteY2" fmla="*/ 127000 h 1308414"/>
                    <a:gd name="connsiteX3" fmla="*/ 2254183 w 2349233"/>
                    <a:gd name="connsiteY3" fmla="*/ 747350 h 1308414"/>
                    <a:gd name="connsiteX4" fmla="*/ 0 w 2349233"/>
                    <a:gd name="connsiteY4" fmla="*/ 1308414 h 1308414"/>
                    <a:gd name="connsiteX5" fmla="*/ 0 w 2349233"/>
                    <a:gd name="connsiteY5" fmla="*/ 698814 h 1308414"/>
                    <a:gd name="connsiteX0" fmla="*/ 0 w 2551364"/>
                    <a:gd name="connsiteY0" fmla="*/ 698814 h 1308414"/>
                    <a:gd name="connsiteX1" fmla="*/ 1991761 w 2551364"/>
                    <a:gd name="connsiteY1" fmla="*/ 0 h 1308414"/>
                    <a:gd name="connsiteX2" fmla="*/ 2551364 w 2551364"/>
                    <a:gd name="connsiteY2" fmla="*/ 234138 h 1308414"/>
                    <a:gd name="connsiteX3" fmla="*/ 2254183 w 2551364"/>
                    <a:gd name="connsiteY3" fmla="*/ 747350 h 1308414"/>
                    <a:gd name="connsiteX4" fmla="*/ 0 w 2551364"/>
                    <a:gd name="connsiteY4" fmla="*/ 1308414 h 1308414"/>
                    <a:gd name="connsiteX5" fmla="*/ 0 w 2551364"/>
                    <a:gd name="connsiteY5" fmla="*/ 698814 h 1308414"/>
                    <a:gd name="connsiteX0" fmla="*/ 0 w 2551364"/>
                    <a:gd name="connsiteY0" fmla="*/ 698814 h 1308414"/>
                    <a:gd name="connsiteX1" fmla="*/ 1991761 w 2551364"/>
                    <a:gd name="connsiteY1" fmla="*/ 0 h 1308414"/>
                    <a:gd name="connsiteX2" fmla="*/ 2551364 w 2551364"/>
                    <a:gd name="connsiteY2" fmla="*/ 234138 h 1308414"/>
                    <a:gd name="connsiteX3" fmla="*/ 2129055 w 2551364"/>
                    <a:gd name="connsiteY3" fmla="*/ 823877 h 1308414"/>
                    <a:gd name="connsiteX4" fmla="*/ 0 w 2551364"/>
                    <a:gd name="connsiteY4" fmla="*/ 1308414 h 1308414"/>
                    <a:gd name="connsiteX5" fmla="*/ 0 w 2551364"/>
                    <a:gd name="connsiteY5" fmla="*/ 698814 h 1308414"/>
                    <a:gd name="connsiteX0" fmla="*/ 0 w 2551364"/>
                    <a:gd name="connsiteY0" fmla="*/ 760036 h 1369636"/>
                    <a:gd name="connsiteX1" fmla="*/ 2136140 w 2551364"/>
                    <a:gd name="connsiteY1" fmla="*/ 0 h 1369636"/>
                    <a:gd name="connsiteX2" fmla="*/ 2551364 w 2551364"/>
                    <a:gd name="connsiteY2" fmla="*/ 295360 h 1369636"/>
                    <a:gd name="connsiteX3" fmla="*/ 2129055 w 2551364"/>
                    <a:gd name="connsiteY3" fmla="*/ 885099 h 1369636"/>
                    <a:gd name="connsiteX4" fmla="*/ 0 w 2551364"/>
                    <a:gd name="connsiteY4" fmla="*/ 1369636 h 1369636"/>
                    <a:gd name="connsiteX5" fmla="*/ 0 w 2551364"/>
                    <a:gd name="connsiteY5" fmla="*/ 760036 h 1369636"/>
                    <a:gd name="connsiteX0" fmla="*/ 0 w 2618741"/>
                    <a:gd name="connsiteY0" fmla="*/ 760036 h 1369636"/>
                    <a:gd name="connsiteX1" fmla="*/ 2136140 w 2618741"/>
                    <a:gd name="connsiteY1" fmla="*/ 0 h 1369636"/>
                    <a:gd name="connsiteX2" fmla="*/ 2618741 w 2618741"/>
                    <a:gd name="connsiteY2" fmla="*/ 280053 h 1369636"/>
                    <a:gd name="connsiteX3" fmla="*/ 2129055 w 2618741"/>
                    <a:gd name="connsiteY3" fmla="*/ 885099 h 1369636"/>
                    <a:gd name="connsiteX4" fmla="*/ 0 w 2618741"/>
                    <a:gd name="connsiteY4" fmla="*/ 1369636 h 1369636"/>
                    <a:gd name="connsiteX5" fmla="*/ 0 w 2618741"/>
                    <a:gd name="connsiteY5" fmla="*/ 760036 h 1369636"/>
                    <a:gd name="connsiteX0" fmla="*/ 0 w 2618741"/>
                    <a:gd name="connsiteY0" fmla="*/ 760036 h 1369636"/>
                    <a:gd name="connsiteX1" fmla="*/ 2136140 w 2618741"/>
                    <a:gd name="connsiteY1" fmla="*/ 0 h 1369636"/>
                    <a:gd name="connsiteX2" fmla="*/ 2618741 w 2618741"/>
                    <a:gd name="connsiteY2" fmla="*/ 280053 h 1369636"/>
                    <a:gd name="connsiteX3" fmla="*/ 2196432 w 2618741"/>
                    <a:gd name="connsiteY3" fmla="*/ 885099 h 1369636"/>
                    <a:gd name="connsiteX4" fmla="*/ 0 w 2618741"/>
                    <a:gd name="connsiteY4" fmla="*/ 1369636 h 1369636"/>
                    <a:gd name="connsiteX5" fmla="*/ 0 w 2618741"/>
                    <a:gd name="connsiteY5" fmla="*/ 760036 h 1369636"/>
                    <a:gd name="connsiteX0" fmla="*/ 0 w 2560989"/>
                    <a:gd name="connsiteY0" fmla="*/ 760036 h 1369636"/>
                    <a:gd name="connsiteX1" fmla="*/ 2136140 w 2560989"/>
                    <a:gd name="connsiteY1" fmla="*/ 0 h 1369636"/>
                    <a:gd name="connsiteX2" fmla="*/ 2560989 w 2560989"/>
                    <a:gd name="connsiteY2" fmla="*/ 310664 h 1369636"/>
                    <a:gd name="connsiteX3" fmla="*/ 2196432 w 2560989"/>
                    <a:gd name="connsiteY3" fmla="*/ 885099 h 1369636"/>
                    <a:gd name="connsiteX4" fmla="*/ 0 w 2560989"/>
                    <a:gd name="connsiteY4" fmla="*/ 1369636 h 1369636"/>
                    <a:gd name="connsiteX5" fmla="*/ 0 w 2560989"/>
                    <a:gd name="connsiteY5" fmla="*/ 760036 h 136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60989" h="1369636">
                      <a:moveTo>
                        <a:pt x="0" y="760036"/>
                      </a:moveTo>
                      <a:lnTo>
                        <a:pt x="2136140" y="0"/>
                      </a:lnTo>
                      <a:lnTo>
                        <a:pt x="2560989" y="310664"/>
                      </a:lnTo>
                      <a:lnTo>
                        <a:pt x="2196432" y="885099"/>
                      </a:lnTo>
                      <a:lnTo>
                        <a:pt x="0" y="1369636"/>
                      </a:lnTo>
                      <a:lnTo>
                        <a:pt x="0" y="760036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4" name="Group 23"/>
          <p:cNvGrpSpPr/>
          <p:nvPr userDrawn="1"/>
        </p:nvGrpSpPr>
        <p:grpSpPr>
          <a:xfrm rot="20331427">
            <a:off x="1108306" y="1241827"/>
            <a:ext cx="1843262" cy="3432862"/>
            <a:chOff x="6140449" y="1116114"/>
            <a:chExt cx="1927226" cy="3589236"/>
          </a:xfrm>
        </p:grpSpPr>
        <p:sp>
          <p:nvSpPr>
            <p:cNvPr id="25" name="Rectangle 24"/>
            <p:cNvSpPr/>
            <p:nvPr userDrawn="1"/>
          </p:nvSpPr>
          <p:spPr>
            <a:xfrm>
              <a:off x="6211887" y="1630479"/>
              <a:ext cx="1784351" cy="25398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26" name="Freeform 5"/>
            <p:cNvSpPr>
              <a:spLocks noEditPoints="1"/>
            </p:cNvSpPr>
            <p:nvPr userDrawn="1"/>
          </p:nvSpPr>
          <p:spPr bwMode="auto">
            <a:xfrm>
              <a:off x="6140449" y="1116114"/>
              <a:ext cx="1927226" cy="3589236"/>
            </a:xfrm>
            <a:custGeom>
              <a:avLst/>
              <a:gdLst/>
              <a:ahLst/>
              <a:cxnLst>
                <a:cxn ang="0">
                  <a:pos x="440" y="1690"/>
                </a:cxn>
                <a:cxn ang="0">
                  <a:pos x="440" y="1690"/>
                </a:cxn>
                <a:cxn ang="0">
                  <a:pos x="494" y="1636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494" y="1743"/>
                </a:cxn>
                <a:cxn ang="0">
                  <a:pos x="440" y="1690"/>
                </a:cxn>
                <a:cxn ang="0">
                  <a:pos x="440" y="1690"/>
                </a:cxn>
                <a:cxn ang="0">
                  <a:pos x="65" y="274"/>
                </a:cxn>
                <a:cxn ang="0">
                  <a:pos x="65" y="274"/>
                </a:cxn>
                <a:cxn ang="0">
                  <a:pos x="922" y="274"/>
                </a:cxn>
                <a:cxn ang="0">
                  <a:pos x="922" y="1543"/>
                </a:cxn>
                <a:cxn ang="0">
                  <a:pos x="65" y="1543"/>
                </a:cxn>
                <a:cxn ang="0">
                  <a:pos x="65" y="274"/>
                </a:cxn>
                <a:cxn ang="0">
                  <a:pos x="355" y="143"/>
                </a:cxn>
                <a:cxn ang="0">
                  <a:pos x="355" y="143"/>
                </a:cxn>
                <a:cxn ang="0">
                  <a:pos x="632" y="143"/>
                </a:cxn>
                <a:cxn ang="0">
                  <a:pos x="632" y="163"/>
                </a:cxn>
                <a:cxn ang="0">
                  <a:pos x="355" y="163"/>
                </a:cxn>
                <a:cxn ang="0">
                  <a:pos x="355" y="143"/>
                </a:cxn>
                <a:cxn ang="0">
                  <a:pos x="891" y="0"/>
                </a:cxn>
                <a:cxn ang="0">
                  <a:pos x="96" y="0"/>
                </a:cxn>
                <a:cxn ang="0">
                  <a:pos x="0" y="92"/>
                </a:cxn>
                <a:cxn ang="0">
                  <a:pos x="0" y="1748"/>
                </a:cxn>
                <a:cxn ang="0">
                  <a:pos x="96" y="1840"/>
                </a:cxn>
                <a:cxn ang="0">
                  <a:pos x="891" y="1840"/>
                </a:cxn>
                <a:cxn ang="0">
                  <a:pos x="987" y="1748"/>
                </a:cxn>
                <a:cxn ang="0">
                  <a:pos x="987" y="92"/>
                </a:cxn>
                <a:cxn ang="0">
                  <a:pos x="891" y="0"/>
                </a:cxn>
              </a:cxnLst>
              <a:rect l="0" t="0" r="r" b="b"/>
              <a:pathLst>
                <a:path w="987" h="1840">
                  <a:moveTo>
                    <a:pt x="440" y="1690"/>
                  </a:moveTo>
                  <a:cubicBezTo>
                    <a:pt x="440" y="1690"/>
                    <a:pt x="440" y="1690"/>
                    <a:pt x="440" y="1690"/>
                  </a:cubicBezTo>
                  <a:cubicBezTo>
                    <a:pt x="440" y="1660"/>
                    <a:pt x="464" y="1636"/>
                    <a:pt x="494" y="1636"/>
                  </a:cubicBezTo>
                  <a:cubicBezTo>
                    <a:pt x="523" y="1636"/>
                    <a:pt x="547" y="166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719"/>
                    <a:pt x="523" y="1743"/>
                    <a:pt x="494" y="1743"/>
                  </a:cubicBezTo>
                  <a:cubicBezTo>
                    <a:pt x="464" y="1743"/>
                    <a:pt x="440" y="1719"/>
                    <a:pt x="440" y="1690"/>
                  </a:cubicBezTo>
                  <a:cubicBezTo>
                    <a:pt x="440" y="1690"/>
                    <a:pt x="440" y="1690"/>
                    <a:pt x="440" y="1690"/>
                  </a:cubicBezTo>
                  <a:moveTo>
                    <a:pt x="65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922" y="274"/>
                    <a:pt x="922" y="274"/>
                    <a:pt x="922" y="274"/>
                  </a:cubicBezTo>
                  <a:cubicBezTo>
                    <a:pt x="922" y="1543"/>
                    <a:pt x="922" y="1543"/>
                    <a:pt x="922" y="1543"/>
                  </a:cubicBezTo>
                  <a:cubicBezTo>
                    <a:pt x="65" y="1543"/>
                    <a:pt x="65" y="1543"/>
                    <a:pt x="65" y="1543"/>
                  </a:cubicBezTo>
                  <a:cubicBezTo>
                    <a:pt x="65" y="274"/>
                    <a:pt x="65" y="274"/>
                    <a:pt x="65" y="274"/>
                  </a:cubicBezTo>
                  <a:moveTo>
                    <a:pt x="355" y="143"/>
                  </a:moveTo>
                  <a:cubicBezTo>
                    <a:pt x="355" y="143"/>
                    <a:pt x="355" y="143"/>
                    <a:pt x="355" y="143"/>
                  </a:cubicBezTo>
                  <a:cubicBezTo>
                    <a:pt x="632" y="143"/>
                    <a:pt x="632" y="143"/>
                    <a:pt x="632" y="143"/>
                  </a:cubicBezTo>
                  <a:cubicBezTo>
                    <a:pt x="632" y="163"/>
                    <a:pt x="632" y="163"/>
                    <a:pt x="632" y="163"/>
                  </a:cubicBezTo>
                  <a:cubicBezTo>
                    <a:pt x="355" y="163"/>
                    <a:pt x="355" y="163"/>
                    <a:pt x="355" y="163"/>
                  </a:cubicBezTo>
                  <a:cubicBezTo>
                    <a:pt x="355" y="143"/>
                    <a:pt x="355" y="143"/>
                    <a:pt x="355" y="143"/>
                  </a:cubicBezTo>
                  <a:moveTo>
                    <a:pt x="891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2"/>
                    <a:pt x="0" y="92"/>
                  </a:cubicBezTo>
                  <a:cubicBezTo>
                    <a:pt x="0" y="1748"/>
                    <a:pt x="0" y="1748"/>
                    <a:pt x="0" y="1748"/>
                  </a:cubicBezTo>
                  <a:cubicBezTo>
                    <a:pt x="0" y="1798"/>
                    <a:pt x="43" y="1840"/>
                    <a:pt x="96" y="1840"/>
                  </a:cubicBezTo>
                  <a:cubicBezTo>
                    <a:pt x="891" y="1840"/>
                    <a:pt x="891" y="1840"/>
                    <a:pt x="891" y="1840"/>
                  </a:cubicBezTo>
                  <a:cubicBezTo>
                    <a:pt x="944" y="1840"/>
                    <a:pt x="987" y="1798"/>
                    <a:pt x="987" y="1748"/>
                  </a:cubicBezTo>
                  <a:cubicBezTo>
                    <a:pt x="987" y="92"/>
                    <a:pt x="987" y="92"/>
                    <a:pt x="987" y="92"/>
                  </a:cubicBezTo>
                  <a:cubicBezTo>
                    <a:pt x="987" y="41"/>
                    <a:pt x="944" y="0"/>
                    <a:pt x="891" y="0"/>
                  </a:cubicBezTo>
                </a:path>
              </a:pathLst>
            </a:custGeom>
            <a:solidFill>
              <a:srgbClr val="7F818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/>
            </a:p>
          </p:txBody>
        </p:sp>
      </p:grpSp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rot="20331427">
            <a:off x="1228255" y="1731181"/>
            <a:ext cx="1603364" cy="2409604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 rtl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9558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2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grpSp>
        <p:nvGrpSpPr>
          <p:cNvPr id="13" name="Group 20"/>
          <p:cNvGrpSpPr/>
          <p:nvPr userDrawn="1"/>
        </p:nvGrpSpPr>
        <p:grpSpPr>
          <a:xfrm>
            <a:off x="2989156" y="1276350"/>
            <a:ext cx="3165688" cy="2518786"/>
            <a:chOff x="2094899" y="1081795"/>
            <a:chExt cx="4400683" cy="3501414"/>
          </a:xfrm>
        </p:grpSpPr>
        <p:sp>
          <p:nvSpPr>
            <p:cNvPr id="14" name="Rectangle 13"/>
            <p:cNvSpPr/>
            <p:nvPr/>
          </p:nvSpPr>
          <p:spPr>
            <a:xfrm>
              <a:off x="2261198" y="1247618"/>
              <a:ext cx="4081379" cy="2259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2094899" y="1081795"/>
              <a:ext cx="4400683" cy="2608522"/>
            </a:xfrm>
            <a:custGeom>
              <a:avLst/>
              <a:gdLst/>
              <a:ahLst/>
              <a:cxnLst>
                <a:cxn ang="0">
                  <a:pos x="1757" y="0"/>
                </a:cxn>
                <a:cxn ang="0">
                  <a:pos x="921" y="0"/>
                </a:cxn>
                <a:cxn ang="0">
                  <a:pos x="893" y="0"/>
                </a:cxn>
                <a:cxn ang="0">
                  <a:pos x="56" y="0"/>
                </a:cxn>
                <a:cxn ang="0">
                  <a:pos x="0" y="47"/>
                </a:cxn>
                <a:cxn ang="0">
                  <a:pos x="0" y="1076"/>
                </a:cxn>
                <a:cxn ang="0">
                  <a:pos x="1816" y="1076"/>
                </a:cxn>
                <a:cxn ang="0">
                  <a:pos x="1816" y="47"/>
                </a:cxn>
                <a:cxn ang="0">
                  <a:pos x="1757" y="0"/>
                </a:cxn>
                <a:cxn ang="0">
                  <a:pos x="1732" y="1000"/>
                </a:cxn>
                <a:cxn ang="0">
                  <a:pos x="76" y="1000"/>
                </a:cxn>
                <a:cxn ang="0">
                  <a:pos x="76" y="68"/>
                </a:cxn>
                <a:cxn ang="0">
                  <a:pos x="1732" y="68"/>
                </a:cxn>
                <a:cxn ang="0">
                  <a:pos x="1732" y="1000"/>
                </a:cxn>
              </a:cxnLst>
              <a:rect l="0" t="0" r="r" b="b"/>
              <a:pathLst>
                <a:path w="1816" h="1076">
                  <a:moveTo>
                    <a:pt x="1757" y="0"/>
                  </a:moveTo>
                  <a:cubicBezTo>
                    <a:pt x="921" y="0"/>
                    <a:pt x="921" y="0"/>
                    <a:pt x="921" y="0"/>
                  </a:cubicBezTo>
                  <a:cubicBezTo>
                    <a:pt x="893" y="0"/>
                    <a:pt x="893" y="0"/>
                    <a:pt x="89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7" y="0"/>
                    <a:pt x="0" y="17"/>
                    <a:pt x="0" y="47"/>
                  </a:cubicBezTo>
                  <a:cubicBezTo>
                    <a:pt x="0" y="1076"/>
                    <a:pt x="0" y="1076"/>
                    <a:pt x="0" y="1076"/>
                  </a:cubicBezTo>
                  <a:cubicBezTo>
                    <a:pt x="1816" y="1076"/>
                    <a:pt x="1816" y="1076"/>
                    <a:pt x="1816" y="1076"/>
                  </a:cubicBezTo>
                  <a:cubicBezTo>
                    <a:pt x="1816" y="47"/>
                    <a:pt x="1816" y="47"/>
                    <a:pt x="1816" y="47"/>
                  </a:cubicBezTo>
                  <a:cubicBezTo>
                    <a:pt x="1816" y="17"/>
                    <a:pt x="1787" y="0"/>
                    <a:pt x="1757" y="0"/>
                  </a:cubicBezTo>
                  <a:moveTo>
                    <a:pt x="1732" y="1000"/>
                  </a:moveTo>
                  <a:cubicBezTo>
                    <a:pt x="76" y="1000"/>
                    <a:pt x="76" y="1000"/>
                    <a:pt x="76" y="1000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1732" y="68"/>
                    <a:pt x="1732" y="68"/>
                    <a:pt x="1732" y="68"/>
                  </a:cubicBezTo>
                  <a:cubicBezTo>
                    <a:pt x="1732" y="1000"/>
                    <a:pt x="1732" y="1000"/>
                    <a:pt x="1732" y="100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311744" y="1247618"/>
              <a:ext cx="3979748" cy="2259869"/>
            </a:xfrm>
            <a:custGeom>
              <a:avLst/>
              <a:gdLst/>
              <a:ahLst/>
              <a:cxnLst>
                <a:cxn ang="0">
                  <a:pos x="1872" y="0"/>
                </a:cxn>
                <a:cxn ang="0">
                  <a:pos x="0" y="0"/>
                </a:cxn>
                <a:cxn ang="0">
                  <a:pos x="1872" y="1063"/>
                </a:cxn>
                <a:cxn ang="0">
                  <a:pos x="1872" y="0"/>
                </a:cxn>
              </a:cxnLst>
              <a:rect l="0" t="0" r="r" b="b"/>
              <a:pathLst>
                <a:path w="1872" h="1063">
                  <a:moveTo>
                    <a:pt x="1872" y="0"/>
                  </a:moveTo>
                  <a:lnTo>
                    <a:pt x="0" y="0"/>
                  </a:lnTo>
                  <a:lnTo>
                    <a:pt x="1872" y="1063"/>
                  </a:lnTo>
                  <a:lnTo>
                    <a:pt x="1872" y="0"/>
                  </a:lnTo>
                  <a:close/>
                </a:path>
              </a:pathLst>
            </a:custGeom>
            <a:solidFill>
              <a:srgbClr val="FFFFFF">
                <a:alpha val="16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2094899" y="3690315"/>
              <a:ext cx="4400683" cy="397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0"/>
                </a:cxn>
                <a:cxn ang="0">
                  <a:pos x="56" y="164"/>
                </a:cxn>
                <a:cxn ang="0">
                  <a:pos x="893" y="164"/>
                </a:cxn>
                <a:cxn ang="0">
                  <a:pos x="921" y="164"/>
                </a:cxn>
                <a:cxn ang="0">
                  <a:pos x="1757" y="164"/>
                </a:cxn>
                <a:cxn ang="0">
                  <a:pos x="1816" y="100"/>
                </a:cxn>
                <a:cxn ang="0">
                  <a:pos x="1816" y="0"/>
                </a:cxn>
                <a:cxn ang="0">
                  <a:pos x="0" y="0"/>
                </a:cxn>
              </a:cxnLst>
              <a:rect l="0" t="0" r="r" b="b"/>
              <a:pathLst>
                <a:path w="1816" h="164">
                  <a:moveTo>
                    <a:pt x="0" y="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30"/>
                    <a:pt x="27" y="164"/>
                    <a:pt x="56" y="164"/>
                  </a:cubicBezTo>
                  <a:cubicBezTo>
                    <a:pt x="893" y="164"/>
                    <a:pt x="893" y="164"/>
                    <a:pt x="893" y="164"/>
                  </a:cubicBezTo>
                  <a:cubicBezTo>
                    <a:pt x="921" y="164"/>
                    <a:pt x="921" y="164"/>
                    <a:pt x="921" y="164"/>
                  </a:cubicBezTo>
                  <a:cubicBezTo>
                    <a:pt x="1757" y="164"/>
                    <a:pt x="1757" y="164"/>
                    <a:pt x="1757" y="164"/>
                  </a:cubicBezTo>
                  <a:cubicBezTo>
                    <a:pt x="1787" y="164"/>
                    <a:pt x="1816" y="130"/>
                    <a:pt x="1816" y="100"/>
                  </a:cubicBezTo>
                  <a:cubicBezTo>
                    <a:pt x="1816" y="0"/>
                    <a:pt x="1816" y="0"/>
                    <a:pt x="1816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75000"/>
                  </a:schemeClr>
                </a:gs>
                <a:gs pos="54000">
                  <a:schemeClr val="bg1">
                    <a:lumMod val="85000"/>
                  </a:schemeClr>
                </a:gs>
              </a:gsLst>
              <a:lin ang="18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/>
                <a:t> </a:t>
              </a:r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3506519" y="4087866"/>
              <a:ext cx="1590198" cy="495343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22" y="0"/>
                </a:cxn>
                <a:cxn ang="0">
                  <a:pos x="143" y="0"/>
                </a:cxn>
                <a:cxn ang="0">
                  <a:pos x="102" y="128"/>
                </a:cxn>
                <a:cxn ang="0">
                  <a:pos x="108" y="204"/>
                </a:cxn>
                <a:cxn ang="0">
                  <a:pos x="322" y="204"/>
                </a:cxn>
                <a:cxn ang="0">
                  <a:pos x="335" y="204"/>
                </a:cxn>
                <a:cxn ang="0">
                  <a:pos x="549" y="204"/>
                </a:cxn>
                <a:cxn ang="0">
                  <a:pos x="555" y="128"/>
                </a:cxn>
                <a:cxn ang="0">
                  <a:pos x="513" y="0"/>
                </a:cxn>
                <a:cxn ang="0">
                  <a:pos x="335" y="0"/>
                </a:cxn>
              </a:cxnLst>
              <a:rect l="0" t="0" r="r" b="b"/>
              <a:pathLst>
                <a:path w="656" h="204">
                  <a:moveTo>
                    <a:pt x="335" y="0"/>
                  </a:moveTo>
                  <a:cubicBezTo>
                    <a:pt x="322" y="0"/>
                    <a:pt x="322" y="0"/>
                    <a:pt x="322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2" y="88"/>
                    <a:pt x="102" y="128"/>
                  </a:cubicBezTo>
                  <a:cubicBezTo>
                    <a:pt x="62" y="169"/>
                    <a:pt x="0" y="204"/>
                    <a:pt x="108" y="204"/>
                  </a:cubicBezTo>
                  <a:cubicBezTo>
                    <a:pt x="322" y="204"/>
                    <a:pt x="322" y="204"/>
                    <a:pt x="322" y="204"/>
                  </a:cubicBezTo>
                  <a:cubicBezTo>
                    <a:pt x="335" y="204"/>
                    <a:pt x="335" y="204"/>
                    <a:pt x="335" y="204"/>
                  </a:cubicBezTo>
                  <a:cubicBezTo>
                    <a:pt x="549" y="204"/>
                    <a:pt x="549" y="204"/>
                    <a:pt x="549" y="204"/>
                  </a:cubicBezTo>
                  <a:cubicBezTo>
                    <a:pt x="656" y="204"/>
                    <a:pt x="594" y="169"/>
                    <a:pt x="555" y="128"/>
                  </a:cubicBezTo>
                  <a:cubicBezTo>
                    <a:pt x="515" y="88"/>
                    <a:pt x="513" y="0"/>
                    <a:pt x="513" y="0"/>
                  </a:cubicBezTo>
                  <a:lnTo>
                    <a:pt x="335" y="0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75000"/>
                  </a:schemeClr>
                </a:gs>
                <a:gs pos="6000">
                  <a:schemeClr val="bg1">
                    <a:lumMod val="8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130174" y="1395636"/>
            <a:ext cx="2883652" cy="1625664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71435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1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09074" y="1141657"/>
            <a:ext cx="2690261" cy="192505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5486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047875" y="1141657"/>
            <a:ext cx="2690261" cy="192505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5486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4594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36194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9050">
            <a:noFill/>
          </a:ln>
        </p:spPr>
        <p:txBody>
          <a:bodyPr lIns="0" tIns="91440" rIns="0" bIns="91440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95113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99449" y="1123950"/>
            <a:ext cx="8345102" cy="2041657"/>
          </a:xfrm>
          <a:custGeom>
            <a:avLst/>
            <a:gdLst>
              <a:gd name="connsiteX0" fmla="*/ 0 w 8345102"/>
              <a:gd name="connsiteY0" fmla="*/ 0 h 2041657"/>
              <a:gd name="connsiteX1" fmla="*/ 8345102 w 8345102"/>
              <a:gd name="connsiteY1" fmla="*/ 0 h 2041657"/>
              <a:gd name="connsiteX2" fmla="*/ 8345102 w 8345102"/>
              <a:gd name="connsiteY2" fmla="*/ 1773254 h 2041657"/>
              <a:gd name="connsiteX3" fmla="*/ 4360744 w 8345102"/>
              <a:gd name="connsiteY3" fmla="*/ 1773254 h 2041657"/>
              <a:gd name="connsiteX4" fmla="*/ 4172551 w 8345102"/>
              <a:gd name="connsiteY4" fmla="*/ 2041657 h 2041657"/>
              <a:gd name="connsiteX5" fmla="*/ 3984359 w 8345102"/>
              <a:gd name="connsiteY5" fmla="*/ 1773254 h 2041657"/>
              <a:gd name="connsiteX6" fmla="*/ 0 w 8345102"/>
              <a:gd name="connsiteY6" fmla="*/ 1773254 h 204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5102" h="2041657">
                <a:moveTo>
                  <a:pt x="0" y="0"/>
                </a:moveTo>
                <a:lnTo>
                  <a:pt x="8345102" y="0"/>
                </a:lnTo>
                <a:lnTo>
                  <a:pt x="8345102" y="1773254"/>
                </a:lnTo>
                <a:lnTo>
                  <a:pt x="4360744" y="1773254"/>
                </a:lnTo>
                <a:lnTo>
                  <a:pt x="4172551" y="2041657"/>
                </a:lnTo>
                <a:lnTo>
                  <a:pt x="3984359" y="1773254"/>
                </a:lnTo>
                <a:lnTo>
                  <a:pt x="0" y="1773254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  <a:ln w="19050">
            <a:noFill/>
          </a:ln>
        </p:spPr>
        <p:txBody>
          <a:bodyPr wrap="square" lIns="0" tIns="91440" rIns="0" bIns="54864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326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491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491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23950"/>
            <a:ext cx="9144000" cy="2362200"/>
          </a:xfrm>
          <a:custGeom>
            <a:avLst/>
            <a:gdLst>
              <a:gd name="connsiteX0" fmla="*/ 0 w 8345102"/>
              <a:gd name="connsiteY0" fmla="*/ 0 h 1752600"/>
              <a:gd name="connsiteX1" fmla="*/ 8345102 w 8345102"/>
              <a:gd name="connsiteY1" fmla="*/ 0 h 1752600"/>
              <a:gd name="connsiteX2" fmla="*/ 8345102 w 8345102"/>
              <a:gd name="connsiteY2" fmla="*/ 1752600 h 1752600"/>
              <a:gd name="connsiteX3" fmla="*/ 0 w 8345102"/>
              <a:gd name="connsiteY3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5102" h="1752600">
                <a:moveTo>
                  <a:pt x="0" y="0"/>
                </a:moveTo>
                <a:lnTo>
                  <a:pt x="8345102" y="0"/>
                </a:lnTo>
                <a:lnTo>
                  <a:pt x="8345102" y="1752600"/>
                </a:lnTo>
                <a:lnTo>
                  <a:pt x="0" y="17526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54864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6646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279900" y="770021"/>
            <a:ext cx="445021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4279900" y="337687"/>
            <a:ext cx="445021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350"/>
            <a:ext cx="4167739" cy="5137150"/>
          </a:xfrm>
          <a:custGeom>
            <a:avLst/>
            <a:gdLst>
              <a:gd name="connsiteX0" fmla="*/ 0 w 4167739"/>
              <a:gd name="connsiteY0" fmla="*/ 0 h 5137150"/>
              <a:gd name="connsiteX1" fmla="*/ 4167739 w 4167739"/>
              <a:gd name="connsiteY1" fmla="*/ 0 h 5137150"/>
              <a:gd name="connsiteX2" fmla="*/ 4167739 w 4167739"/>
              <a:gd name="connsiteY2" fmla="*/ 5137150 h 5137150"/>
              <a:gd name="connsiteX3" fmla="*/ 0 w 4167739"/>
              <a:gd name="connsiteY3" fmla="*/ 5137150 h 5137150"/>
              <a:gd name="connsiteX4" fmla="*/ 0 w 4167739"/>
              <a:gd name="connsiteY4" fmla="*/ 0 h 5137150"/>
              <a:gd name="connsiteX0" fmla="*/ 0 w 4167739"/>
              <a:gd name="connsiteY0" fmla="*/ 0 h 5137150"/>
              <a:gd name="connsiteX1" fmla="*/ 4167739 w 4167739"/>
              <a:gd name="connsiteY1" fmla="*/ 0 h 5137150"/>
              <a:gd name="connsiteX2" fmla="*/ 3215239 w 4167739"/>
              <a:gd name="connsiteY2" fmla="*/ 5137150 h 5137150"/>
              <a:gd name="connsiteX3" fmla="*/ 0 w 4167739"/>
              <a:gd name="connsiteY3" fmla="*/ 5137150 h 5137150"/>
              <a:gd name="connsiteX4" fmla="*/ 0 w 4167739"/>
              <a:gd name="connsiteY4" fmla="*/ 0 h 513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739" h="5137150">
                <a:moveTo>
                  <a:pt x="0" y="0"/>
                </a:moveTo>
                <a:lnTo>
                  <a:pt x="4167739" y="0"/>
                </a:lnTo>
                <a:lnTo>
                  <a:pt x="3215239" y="5137150"/>
                </a:lnTo>
                <a:lnTo>
                  <a:pt x="0" y="51371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18872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78151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770021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rtl="0">
              <a:buNone/>
              <a:defRPr sz="1600" b="0" baseline="0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381000" y="337687"/>
            <a:ext cx="8368364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bg1"/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43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0" y="1378484"/>
            <a:ext cx="4914900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bg1">
                    <a:lumMod val="75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00" y="946150"/>
            <a:ext cx="4914900" cy="35613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1336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74700" y="1212850"/>
            <a:ext cx="2717800" cy="271780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182880" anchor="b"/>
          <a:lstStyle>
            <a:lvl1pPr algn="ctr" rtl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810000" y="1733550"/>
            <a:ext cx="4914900" cy="10668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442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1" grpId="0" animBg="1"/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/>
          <p:cNvSpPr/>
          <p:nvPr userDrawn="1"/>
        </p:nvSpPr>
        <p:spPr>
          <a:xfrm rot="16200000">
            <a:off x="94134" y="4644550"/>
            <a:ext cx="233216" cy="421484"/>
          </a:xfrm>
          <a:prstGeom prst="flowChartOffpageConnector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 bwMode="gray">
          <a:xfrm>
            <a:off x="21437" y="4778348"/>
            <a:ext cx="3048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algn="ctr" defTabSz="914400" rtl="0" eaLnBrk="1" latinLnBrk="0" hangingPunct="1"/>
            <a:fld id="{6C5AF65D-6854-49AF-ABC5-48B5BA0EA842}" type="slidenum">
              <a:rPr lang="en-US" sz="1000" b="0" i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HP Simplified"/>
                <a:ea typeface="+mn-ea"/>
                <a:cs typeface="HP Simplified"/>
              </a:rPr>
              <a:pPr marL="0" algn="ctr" defTabSz="914400" rtl="0" eaLnBrk="1" latinLnBrk="0" hangingPunct="1"/>
              <a:t>‹#›</a:t>
            </a:fld>
            <a:endParaRPr lang="en-US" sz="1000" b="0" i="0" kern="1200" dirty="0">
              <a:solidFill>
                <a:schemeClr val="tx1">
                  <a:lumMod val="50000"/>
                  <a:lumOff val="50000"/>
                </a:schemeClr>
              </a:solidFill>
              <a:latin typeface="HP Simplified"/>
              <a:ea typeface="+mn-ea"/>
              <a:cs typeface="HP Simplified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481755"/>
            <a:ext cx="622807" cy="5931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18" r:id="rId2"/>
    <p:sldLayoutId id="2147483705" r:id="rId3"/>
    <p:sldLayoutId id="2147483700" r:id="rId4"/>
    <p:sldLayoutId id="2147483704" r:id="rId5"/>
    <p:sldLayoutId id="2147483701" r:id="rId6"/>
    <p:sldLayoutId id="2147483671" r:id="rId7"/>
    <p:sldLayoutId id="2147483720" r:id="rId8"/>
    <p:sldLayoutId id="2147483699" r:id="rId9"/>
    <p:sldLayoutId id="2147483707" r:id="rId10"/>
    <p:sldLayoutId id="2147483709" r:id="rId11"/>
    <p:sldLayoutId id="2147483696" r:id="rId12"/>
    <p:sldLayoutId id="2147483708" r:id="rId13"/>
    <p:sldLayoutId id="2147483717" r:id="rId14"/>
    <p:sldLayoutId id="2147483716" r:id="rId15"/>
    <p:sldLayoutId id="2147483721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esiejipirkimai.lt/epps/pmc/listPmcContractDocuments.do?resourceId=810274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IALIETUVA.LT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lt.linkedin.com/company/lietuvos-automobili%C5%B3-keli%C5%B3-direkcij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10" Type="http://schemas.openxmlformats.org/officeDocument/2006/relationships/image" Target="../media/image19.png"/><Relationship Id="rId4" Type="http://schemas.openxmlformats.org/officeDocument/2006/relationships/image" Target="../media/image16.svg"/><Relationship Id="rId9" Type="http://schemas.openxmlformats.org/officeDocument/2006/relationships/hyperlink" Target="https://www.youtube.com/channel/UC044oFH-T0LisTQY9Mpm0E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6923902-8787-DADA-F7BB-6BEACA87B4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-22860" y="-95250"/>
            <a:ext cx="9144001" cy="5348935"/>
          </a:xfrm>
          <a:prstGeom prst="rect">
            <a:avLst/>
          </a:prstGeom>
          <a:solidFill>
            <a:prstClr val="white">
              <a:lumMod val="85000"/>
            </a:prstClr>
          </a:solidFill>
          <a:ln w="19050">
            <a:noFill/>
          </a:ln>
        </p:spPr>
      </p:pic>
      <p:sp>
        <p:nvSpPr>
          <p:cNvPr id="21" name="Isosceles Triangle 20"/>
          <p:cNvSpPr/>
          <p:nvPr/>
        </p:nvSpPr>
        <p:spPr>
          <a:xfrm rot="10800000">
            <a:off x="4324907" y="1491169"/>
            <a:ext cx="494187" cy="24238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61" y="3870429"/>
            <a:ext cx="1308639" cy="12464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A566C4-2673-D91D-CF77-A3D11D53E848}"/>
              </a:ext>
            </a:extLst>
          </p:cNvPr>
          <p:cNvSpPr/>
          <p:nvPr/>
        </p:nvSpPr>
        <p:spPr>
          <a:xfrm>
            <a:off x="-22859" y="1123950"/>
            <a:ext cx="5128260" cy="25908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lt-LT" dirty="0"/>
              <a:t>VIEŠOJO IR PRIVATAUS SEKTORIAUS PARTNERYSTĖ</a:t>
            </a:r>
            <a:r>
              <a:rPr lang="en-US" dirty="0"/>
              <a:t> </a:t>
            </a:r>
            <a:endParaRPr lang="lt-LT" dirty="0"/>
          </a:p>
          <a:p>
            <a:pPr algn="ctr"/>
            <a:r>
              <a:rPr lang="lt-LT" dirty="0"/>
              <a:t> ĮGYVENDINANT PROJEKTĄ</a:t>
            </a:r>
            <a:endParaRPr lang="lt-L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lt-L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lt-LT" sz="4000" dirty="0">
                <a:solidFill>
                  <a:srgbClr val="C8B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ZARASŲ APLINKKELIO STATYBA IR PRIEŽIŪRA</a:t>
            </a:r>
            <a:endParaRPr lang="en-US" sz="4000" dirty="0">
              <a:solidFill>
                <a:srgbClr val="C8B2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Light" panose="020B0004020202020204" pitchFamily="34" charset="0"/>
            </a:endParaRPr>
          </a:p>
        </p:txBody>
      </p:sp>
      <p:pic>
        <p:nvPicPr>
          <p:cNvPr id="6" name="Paveikslėlis 4">
            <a:extLst>
              <a:ext uri="{FF2B5EF4-FFF2-40B4-BE49-F238E27FC236}">
                <a16:creationId xmlns:a16="http://schemas.microsoft.com/office/drawing/2014/main" id="{948F3691-E2C6-A691-7EA5-062C8922D7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861" y="285344"/>
            <a:ext cx="2537461" cy="4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accel="40000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FD70C6-A277-D7B4-FA2F-3DB5555F0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RINKOS KONSULTACIJA CVP 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A1988-EE29-D453-8B9C-314817875919}"/>
              </a:ext>
            </a:extLst>
          </p:cNvPr>
          <p:cNvSpPr txBox="1"/>
          <p:nvPr/>
        </p:nvSpPr>
        <p:spPr>
          <a:xfrm>
            <a:off x="366584" y="1276350"/>
            <a:ext cx="8349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accent1">
                    <a:lumMod val="75000"/>
                  </a:schemeClr>
                </a:solidFill>
                <a:latin typeface="Aptos Light" panose="020B0004020202020204" pitchFamily="34" charset="0"/>
              </a:rPr>
              <a:t>Kviečiame dalyvauti </a:t>
            </a:r>
            <a:r>
              <a:rPr lang="lt-LT" b="1" dirty="0">
                <a:solidFill>
                  <a:schemeClr val="accent1">
                    <a:lumMod val="75000"/>
                  </a:schemeClr>
                </a:solidFill>
                <a:latin typeface="Aptos Light" panose="020B0004020202020204" pitchFamily="34" charset="0"/>
              </a:rPr>
              <a:t>rinkos konsultacijoje </a:t>
            </a:r>
            <a:r>
              <a:rPr lang="lt-LT" dirty="0">
                <a:solidFill>
                  <a:schemeClr val="accent1">
                    <a:lumMod val="75000"/>
                  </a:schemeClr>
                </a:solidFill>
                <a:latin typeface="Aptos Light" panose="020B0004020202020204" pitchFamily="34" charset="0"/>
              </a:rPr>
              <a:t>paskelbtoje </a:t>
            </a:r>
            <a:r>
              <a:rPr lang="lt-LT" b="1" dirty="0">
                <a:solidFill>
                  <a:schemeClr val="accent1">
                    <a:lumMod val="75000"/>
                  </a:schemeClr>
                </a:solidFill>
                <a:latin typeface="Aptos Light" panose="020B0004020202020204" pitchFamily="34" charset="0"/>
              </a:rPr>
              <a:t>CVP IS </a:t>
            </a:r>
            <a:r>
              <a:rPr lang="lt-LT" dirty="0">
                <a:solidFill>
                  <a:schemeClr val="accent1">
                    <a:lumMod val="75000"/>
                  </a:schemeClr>
                </a:solidFill>
                <a:latin typeface="Aptos Light" panose="020B0004020202020204" pitchFamily="34" charset="0"/>
              </a:rPr>
              <a:t>ir pateikti savo pasiūlymus ar užduoti klausimus dėl pirkimo dokumentų.</a:t>
            </a:r>
          </a:p>
          <a:p>
            <a:endParaRPr lang="lt-LT" dirty="0">
              <a:solidFill>
                <a:schemeClr val="accent1">
                  <a:lumMod val="75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lt-LT" dirty="0">
                <a:solidFill>
                  <a:schemeClr val="accent1">
                    <a:lumMod val="75000"/>
                  </a:schemeClr>
                </a:solidFill>
                <a:latin typeface="Aptos Light" panose="020B0004020202020204" pitchFamily="34" charset="0"/>
              </a:rPr>
              <a:t>Pasiūlymai ir klausimai teikiami CVP IS priemonėmis iki </a:t>
            </a:r>
            <a:r>
              <a:rPr lang="lt-LT" b="1" dirty="0">
                <a:solidFill>
                  <a:schemeClr val="accent1">
                    <a:lumMod val="75000"/>
                  </a:schemeClr>
                </a:solidFill>
                <a:latin typeface="Aptos Light" panose="020B0004020202020204" pitchFamily="34" charset="0"/>
              </a:rPr>
              <a:t>2026 m. birželio 12 d. 13 val. </a:t>
            </a:r>
          </a:p>
          <a:p>
            <a:endParaRPr lang="lt-LT" dirty="0">
              <a:solidFill>
                <a:schemeClr val="accent1">
                  <a:lumMod val="75000"/>
                </a:schemeClr>
              </a:solidFill>
              <a:latin typeface="Aptos Light" panose="020B0004020202020204" pitchFamily="34" charset="0"/>
            </a:endParaRPr>
          </a:p>
          <a:p>
            <a:endParaRPr lang="lt-LT" dirty="0">
              <a:solidFill>
                <a:schemeClr val="accent1">
                  <a:lumMod val="75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lt-LT" b="1" dirty="0">
                <a:solidFill>
                  <a:schemeClr val="accent1">
                    <a:lumMod val="50000"/>
                  </a:schemeClr>
                </a:solidFill>
                <a:latin typeface="Aptos Light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https://viesiejipirkimai.lt/epps/pmc/listPmcContractDocuments.do?resourceId=8102741</a:t>
            </a:r>
            <a:r>
              <a:rPr lang="lt-LT" b="1" dirty="0">
                <a:solidFill>
                  <a:schemeClr val="accent1">
                    <a:lumMod val="50000"/>
                  </a:schemeClr>
                </a:solidFill>
                <a:latin typeface="Aptos Light" panose="020B0004020202020204" pitchFamily="34" charset="0"/>
              </a:rPr>
              <a:t> </a:t>
            </a:r>
            <a:endParaRPr lang="lt-LT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Aptos Light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F154B2-CFD2-9A2A-49E7-DF6B103BB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3350"/>
            <a:ext cx="838200" cy="10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69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4E95C-55B8-8D23-5511-5CCD849F2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F744E65E-907D-D29B-C41F-5B60C277E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1" y="0"/>
            <a:ext cx="9141071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FD81D-C4E2-AB48-7371-1AFBC405DB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68023" y="469577"/>
            <a:ext cx="815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3E62F8-F3BE-4169-BE13-18A8C9180D7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EE9D1FC-56F5-DE55-E0AD-6437B924DBBE}"/>
              </a:ext>
            </a:extLst>
          </p:cNvPr>
          <p:cNvSpPr txBox="1"/>
          <p:nvPr/>
        </p:nvSpPr>
        <p:spPr>
          <a:xfrm>
            <a:off x="415548" y="3497533"/>
            <a:ext cx="4469975" cy="4154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t-LT" sz="2100" dirty="0">
                <a:solidFill>
                  <a:schemeClr val="bg1"/>
                </a:solidFill>
                <a:latin typeface="+mj-lt"/>
              </a:rPr>
              <a:t>Sekite mus: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AEA9B7F-78DB-E6FE-7A15-8DF1035847FC}"/>
              </a:ext>
            </a:extLst>
          </p:cNvPr>
          <p:cNvSpPr txBox="1"/>
          <p:nvPr/>
        </p:nvSpPr>
        <p:spPr>
          <a:xfrm>
            <a:off x="6561618" y="4217974"/>
            <a:ext cx="216683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t-LT" sz="900" kern="0" dirty="0">
                <a:solidFill>
                  <a:schemeClr val="bg1"/>
                </a:solidFill>
                <a:cs typeface="Arial"/>
              </a:rPr>
              <a:t>Akcinė bendrovė „Via Lietuva“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t-LT" sz="900" kern="0" dirty="0">
                <a:solidFill>
                  <a:schemeClr val="bg1"/>
                </a:solidFill>
                <a:cs typeface="Arial"/>
              </a:rPr>
              <a:t>Kauno g. 22, LT-03212 Vilnius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t-LT" sz="900" kern="0" dirty="0">
                <a:solidFill>
                  <a:schemeClr val="bg1"/>
                </a:solidFill>
                <a:cs typeface="Arial"/>
              </a:rPr>
              <a:t>+ 370 5 232 9600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t-LT" sz="900" kern="0" dirty="0" err="1">
                <a:solidFill>
                  <a:schemeClr val="bg1"/>
                </a:solidFill>
                <a:cs typeface="Arial"/>
              </a:rPr>
              <a:t>info@vialietuva.lt</a:t>
            </a:r>
            <a:endParaRPr lang="lt-LT" sz="900" kern="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2" name="Graphic 25">
            <a:extLst>
              <a:ext uri="{FF2B5EF4-FFF2-40B4-BE49-F238E27FC236}">
                <a16:creationId xmlns:a16="http://schemas.microsoft.com/office/drawing/2014/main" id="{66AFE737-9B7C-FE42-456A-F324B1F658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2494" y="4071357"/>
            <a:ext cx="339501" cy="242501"/>
          </a:xfrm>
          <a:prstGeom prst="rect">
            <a:avLst/>
          </a:prstGeom>
        </p:spPr>
      </p:pic>
      <p:pic>
        <p:nvPicPr>
          <p:cNvPr id="13" name="Graphic 27">
            <a:extLst>
              <a:ext uri="{FF2B5EF4-FFF2-40B4-BE49-F238E27FC236}">
                <a16:creationId xmlns:a16="http://schemas.microsoft.com/office/drawing/2014/main" id="{6D5ECF25-AB89-6D71-283C-C4ACA6F4BC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872" y="4059232"/>
            <a:ext cx="254626" cy="254626"/>
          </a:xfrm>
          <a:prstGeom prst="rect">
            <a:avLst/>
          </a:prstGeom>
        </p:spPr>
      </p:pic>
      <p:pic>
        <p:nvPicPr>
          <p:cNvPr id="14" name="Graphic 29">
            <a:extLst>
              <a:ext uri="{FF2B5EF4-FFF2-40B4-BE49-F238E27FC236}">
                <a16:creationId xmlns:a16="http://schemas.microsoft.com/office/drawing/2014/main" id="{EF153EC7-1238-A0A7-5883-66B78DEF5A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2581" y="4028920"/>
            <a:ext cx="145501" cy="315251"/>
          </a:xfrm>
          <a:prstGeom prst="rect">
            <a:avLst/>
          </a:prstGeom>
        </p:spPr>
      </p:pic>
      <p:sp>
        <p:nvSpPr>
          <p:cNvPr id="15" name="TextBox 14">
            <a:hlinkClick r:id="rId7"/>
            <a:extLst>
              <a:ext uri="{FF2B5EF4-FFF2-40B4-BE49-F238E27FC236}">
                <a16:creationId xmlns:a16="http://schemas.microsoft.com/office/drawing/2014/main" id="{0FCA335C-0056-C13A-C68F-44A29EB59474}"/>
              </a:ext>
            </a:extLst>
          </p:cNvPr>
          <p:cNvSpPr txBox="1"/>
          <p:nvPr/>
        </p:nvSpPr>
        <p:spPr>
          <a:xfrm>
            <a:off x="415548" y="4465047"/>
            <a:ext cx="745741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Linkedin</a:t>
            </a:r>
            <a:endParaRPr lang="lt-LT" sz="1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hlinkClick r:id="rId8"/>
            <a:extLst>
              <a:ext uri="{FF2B5EF4-FFF2-40B4-BE49-F238E27FC236}">
                <a16:creationId xmlns:a16="http://schemas.microsoft.com/office/drawing/2014/main" id="{F50ADBAB-637C-D392-0950-CB871C1B9B4D}"/>
              </a:ext>
            </a:extLst>
          </p:cNvPr>
          <p:cNvSpPr txBox="1"/>
          <p:nvPr/>
        </p:nvSpPr>
        <p:spPr>
          <a:xfrm>
            <a:off x="1612461" y="4465047"/>
            <a:ext cx="745741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</a:rPr>
              <a:t>Facebook</a:t>
            </a:r>
            <a:endParaRPr lang="lt-LT" sz="105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hlinkClick r:id="rId9"/>
            <a:extLst>
              <a:ext uri="{FF2B5EF4-FFF2-40B4-BE49-F238E27FC236}">
                <a16:creationId xmlns:a16="http://schemas.microsoft.com/office/drawing/2014/main" id="{3E6C6327-18EB-F533-E457-204AE45E625E}"/>
              </a:ext>
            </a:extLst>
          </p:cNvPr>
          <p:cNvSpPr txBox="1"/>
          <p:nvPr/>
        </p:nvSpPr>
        <p:spPr>
          <a:xfrm>
            <a:off x="2809375" y="4473641"/>
            <a:ext cx="745741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</a:rPr>
              <a:t>YouTube</a:t>
            </a:r>
            <a:endParaRPr lang="lt-LT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5FE061-BA7D-0D8C-C922-C65068665C6F}"/>
              </a:ext>
            </a:extLst>
          </p:cNvPr>
          <p:cNvSpPr txBox="1"/>
          <p:nvPr/>
        </p:nvSpPr>
        <p:spPr>
          <a:xfrm>
            <a:off x="-1368930" y="415642"/>
            <a:ext cx="8677628" cy="747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lnSpc>
                <a:spcPct val="90000"/>
              </a:lnSpc>
              <a:defRPr/>
            </a:pPr>
            <a:r>
              <a:rPr lang="lt-LT" sz="5400" b="1" dirty="0">
                <a:solidFill>
                  <a:prstClr val="white"/>
                </a:solidFill>
                <a:latin typeface="Figtree Light"/>
                <a:ea typeface="+mn-lt"/>
                <a:cs typeface="+mn-lt"/>
              </a:rPr>
              <a:t>MUMS PAKELIUI!</a:t>
            </a:r>
            <a:endParaRPr lang="en-US" sz="1350" dirty="0">
              <a:solidFill>
                <a:prstClr val="white"/>
              </a:solidFill>
              <a:latin typeface="Figtree Light"/>
            </a:endParaRPr>
          </a:p>
        </p:txBody>
      </p:sp>
      <p:pic>
        <p:nvPicPr>
          <p:cNvPr id="21" name="Picture 23">
            <a:extLst>
              <a:ext uri="{FF2B5EF4-FFF2-40B4-BE49-F238E27FC236}">
                <a16:creationId xmlns:a16="http://schemas.microsoft.com/office/drawing/2014/main" id="{AAEB9786-A1D8-BE6B-2ADA-4420A865AD6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60" y="1163136"/>
            <a:ext cx="2093520" cy="47390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B98437F-484E-E3BB-94C9-B0E96717BCF1}"/>
              </a:ext>
            </a:extLst>
          </p:cNvPr>
          <p:cNvSpPr txBox="1">
            <a:spLocks/>
          </p:cNvSpPr>
          <p:nvPr/>
        </p:nvSpPr>
        <p:spPr>
          <a:xfrm>
            <a:off x="2127346" y="1189224"/>
            <a:ext cx="4570819" cy="4478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00000"/>
              </a:lnSpc>
              <a:defRPr/>
            </a:pPr>
            <a:r>
              <a:rPr lang="lt-LT" sz="2400" dirty="0">
                <a:solidFill>
                  <a:srgbClr val="FFFFFF"/>
                </a:solidFill>
                <a:latin typeface="Figtree"/>
              </a:rPr>
              <a:t>– saugūs ir patogūs keliai</a:t>
            </a:r>
            <a:endParaRPr lang="en-US" sz="2400" dirty="0">
              <a:solidFill>
                <a:prstClr val="white"/>
              </a:solidFill>
              <a:latin typeface="Figtree"/>
            </a:endParaRPr>
          </a:p>
        </p:txBody>
      </p:sp>
    </p:spTree>
    <p:extLst>
      <p:ext uri="{BB962C8B-B14F-4D97-AF65-F5344CB8AC3E}">
        <p14:creationId xmlns:p14="http://schemas.microsoft.com/office/powerpoint/2010/main" val="31720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222EA2-1686-2398-EDEF-F279B0152B50}"/>
              </a:ext>
            </a:extLst>
          </p:cNvPr>
          <p:cNvSpPr txBox="1"/>
          <p:nvPr/>
        </p:nvSpPr>
        <p:spPr>
          <a:xfrm>
            <a:off x="1676400" y="158175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BENDRIEJI PROJEKTO DUOMENYS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91BC2D-A2AC-A6C4-3ECF-D7439B8EE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0975"/>
            <a:ext cx="838200" cy="10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563330-F11C-82E5-798A-88FA32CDB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26163"/>
            <a:ext cx="7109327" cy="450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7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28FE98-8E57-6478-2C00-8F3D247FC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443" y="971550"/>
            <a:ext cx="8349114" cy="173255"/>
          </a:xfrm>
        </p:spPr>
        <p:txBody>
          <a:bodyPr/>
          <a:lstStyle/>
          <a:p>
            <a:pPr algn="ctr"/>
            <a:r>
              <a:rPr lang="lt-LT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SKELBIAMOS DERYBOS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43118-FD8A-E122-5E7F-07A4AD4D2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PRIVATAUS SUBJEKTO ATRANKOS PROCEDŪRA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E72555-B002-6270-7B56-D7AD2F8161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1" y="106305"/>
            <a:ext cx="838200" cy="107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330DE-A2FB-0693-BEDB-7D085AA6A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00150"/>
            <a:ext cx="726746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1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6A120-3D90-246D-61DC-A2A0827DB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61F14B-F50F-9FFF-E251-E6D9D9895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8" y="221147"/>
            <a:ext cx="8368364" cy="356134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KVALIFIKACINIAI REIKALAVIMAI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Light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D0A23A-0866-99CA-73BA-F0B242B889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1" y="106305"/>
            <a:ext cx="838200" cy="107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6F673B-C3E5-3917-53EA-7B38D0696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79972"/>
            <a:ext cx="8153400" cy="42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9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FA9D38-FDC4-3185-323F-7536769DB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43" y="285750"/>
            <a:ext cx="8349114" cy="356134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KVALIFIKACINĖS ATRANKOS KRITERIJAI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01B0E-8D65-D3B2-EED5-31A0A42F6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4" y="742950"/>
            <a:ext cx="7696200" cy="4287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820DBC-3CA6-230D-C075-F6FD3FE76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1" y="106305"/>
            <a:ext cx="838200" cy="1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44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772EF0-1CD6-9F1E-D255-715F1EC3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PAŠALINIMO PAGRINDAI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F133E-B986-8AEF-2319-BF5C44CFA7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11"/>
          <a:stretch>
            <a:fillRect/>
          </a:stretch>
        </p:blipFill>
        <p:spPr>
          <a:xfrm>
            <a:off x="714375" y="900693"/>
            <a:ext cx="7715250" cy="4242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2D60D6-3BA0-E271-CDF7-B3D22A6513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1" y="106305"/>
            <a:ext cx="838200" cy="1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9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F7416F-52A2-7569-8C44-B7C48547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DERYBOS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3D36B-3DEE-3608-9DC5-60FB7333F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552"/>
          <a:stretch>
            <a:fillRect/>
          </a:stretch>
        </p:blipFill>
        <p:spPr>
          <a:xfrm>
            <a:off x="-16443" y="778417"/>
            <a:ext cx="9144000" cy="3586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DAD718-5A3E-52B8-384E-D796CB323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32912"/>
            <a:ext cx="838200" cy="10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0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E4F1CF-606B-1F06-D66D-53E691DF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43" y="133726"/>
            <a:ext cx="8349114" cy="356134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FINANSINĖ INFORMACIJA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6D4BA-E7F9-BA0A-7126-896AEADA1E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1" y="106305"/>
            <a:ext cx="838200" cy="107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890C96-8AFD-CA29-C4E0-17110BC95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1" y="517728"/>
            <a:ext cx="7956624" cy="451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1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CFE1A1-201A-D566-8357-2AB267BB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GALUTINIŲ PASIŪLYMŲ VERTINIMAS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FB40B-2591-37C2-9A99-AB8CD9925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19150"/>
            <a:ext cx="7467600" cy="4176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B01BF-6B1C-BE44-41CD-C1CD93F6A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5367"/>
            <a:ext cx="838200" cy="10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4754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01_Theme01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17649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FFFFFF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4801</TotalTime>
  <Words>141</Words>
  <Application>Microsoft Office PowerPoint</Application>
  <PresentationFormat>On-screen Show (16:9)</PresentationFormat>
  <Paragraphs>42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Calibri</vt:lpstr>
      <vt:lpstr>Figtree Light</vt:lpstr>
      <vt:lpstr>HP Simplified</vt:lpstr>
      <vt:lpstr>Aptos Light</vt:lpstr>
      <vt:lpstr>Segoe UI</vt:lpstr>
      <vt:lpstr>Figtree</vt:lpstr>
      <vt:lpstr>Arial</vt:lpstr>
      <vt:lpstr>Default Theme</vt:lpstr>
      <vt:lpstr>PowerPoint Presentation</vt:lpstr>
      <vt:lpstr>PowerPoint Presentation</vt:lpstr>
      <vt:lpstr>PRIVATAUS SUBJEKTO ATRANKOS PROCEDŪRA</vt:lpstr>
      <vt:lpstr>KVALIFIKACINIAI REIKALAVIMAI</vt:lpstr>
      <vt:lpstr>KVALIFIKACINĖS ATRANKOS KRITERIJAI</vt:lpstr>
      <vt:lpstr>PAŠALINIMO PAGRINDAI</vt:lpstr>
      <vt:lpstr>DERYBOS</vt:lpstr>
      <vt:lpstr>FINANSINĖ INFORMACIJA</vt:lpstr>
      <vt:lpstr>GALUTINIŲ PASIŪLYMŲ VERTINIMAS</vt:lpstr>
      <vt:lpstr>RINKOS KONSULTACIJA CVP 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CPVA</dc:creator>
  <cp:lastModifiedBy>Evelina Baranauskaitė</cp:lastModifiedBy>
  <cp:revision>466</cp:revision>
  <dcterms:created xsi:type="dcterms:W3CDTF">2015-09-08T18:46:55Z</dcterms:created>
  <dcterms:modified xsi:type="dcterms:W3CDTF">2026-06-01T06:59:04Z</dcterms:modified>
</cp:coreProperties>
</file>